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F026E-D404-407C-88A6-BA9D6352B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D17A9-6996-4341-9AB4-CBCFAC169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B9BF5-90A8-495A-9AE7-E1F97AC82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3F5C2-4776-42FA-AC54-53BA48FC4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4373B9-AC8F-4C54-8761-BB74EA143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0D6D5-E37D-4DFB-A040-C58646419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6F9F4A-EDB8-4871-923A-F7D2017E5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78AB6-ADC0-481A-98D9-95A2542DC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3CC78-425B-4797-A944-F4C8E2688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185BE-2E3A-4B05-AFE1-2B43652A2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6E59D-9A01-4C0B-B2EC-BC4E3B8F9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051351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老年人能力评估规范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评估内容与标准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评估人员要求与培训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评估结果应用与改进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评估规范实施与监管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通过评估老年人的日常生活活动能力，如进食、穿衣、洗澡等，了解其生活自理能力的状况。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确定老年人的生活自理能力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通过观察老年人的言行举止、沟通交流等方式，评估其认知功能，如记忆力、定向力、判断力等。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识别老年人的认知能力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关注老年人的情绪变化、精神状态，及时发现可能存在的心理问题，如抑郁、焦虑等。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评估老年人的情绪及精神状况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明确老年人能力状况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662" b="20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为制定个性化照护计划提供依据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制定针对性的照护措施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根据老年人的能力评估结果，为其制定个性化的照护计划，提供适当的照护服务。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合理安排照护资源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根据老年人的实际需求，合理配置照护资源，提高照护效率和质量。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促进家庭与社会的参与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鼓励家庭和社会力量参与老年人的照护工作，形成多元化的照护支持体系。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通过老年人能力评估，养老服务机构可以更加准确地了解老年人的需求，从而提供更加精准、个性化的服务。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提升养老服务机构的服务水平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制定统一的老年人能力评估规范，有助于推动养老服务行业的标准化、规范化发展。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推动养老服务行业的规范化发展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通过老年人能力评估规范的推广和实施，可以提高社会对养老服务的关注度，促进养老服务行业的可持续发展。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提高社会对养老服务的关注度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促进养老服务质量的提高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评估内容与标准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工具性日常生活活动能力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评估老年人在使用电话、购物、做饭、洗衣等方面的能力。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活动能力受限程度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评估老年人因身体原因导致的活动能力受限程度，如行走、上下楼梯等。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基本生活自理能力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评估老年人在吃饭、穿衣、洗澡、如厕等方面的自理能力。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日常生活活动能力评估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评估老年人的短期和长期记忆力。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评估老年人对时间、地点和人物的定向能力。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定向力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评估老年人的语言表达能力和理解能力。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评估老年人的数学计算能力和逻辑思维能力。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计算力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6483" r="1648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精神认知能力评估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社会交往能力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评估老年人与他人建立联系、维持关系的能力。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社会活动参与度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评估老年人参与社区活动、志愿服务等的积极程度。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社会支持网络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评估老年人的家庭、朋友等社会支持网络的情况。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社会参与能力评估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等级划分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根据以上三个方面的评估结果，综合判断老年人的能力状况。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将老年人的能力状况划分为正常、轻度失能、中度失能、重度失能等不同等级，以便为老年人提供个性化的照护服务。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观察老年人的日常生活活动、认知能力、情感状态、社交互动等方面的表现。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在老年人熟悉的环境中进行观察，如家庭、社区或养老机构等。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由专业评估师或经过培训的护理人员进行观察，并记录观察结果。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与老年人本人及其家属、照护者等相关人员进行访谈。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了解老年人的健康状况、生活习惯、心理需求、社会支持等方面的信息。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运用开放式提问、倾听、同理心等技巧，与访谈对象建立良好的沟通关系。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根据评估目的和老年人的特点，选择合适的评估量表，如日常生活活动能力量表、认知功能评估量表等。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量表选择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按照量表的使用说明进行评估，确保评估结果的准确性和可靠性。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量表使用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对评估结果进行量化分析，识别老年人的能力状况和需求。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量表分析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量表法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https://d.book118.com/958105135120006032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2024-09-10T10:10:23.403</cp:lastPrinted>
  <dcterms:created xsi:type="dcterms:W3CDTF">2024-09-10T02:10:23Z</dcterms:created>
  <dcterms:modified xsi:type="dcterms:W3CDTF">2024-09-10T02:10:25Z</dcterms:modified>
</cp:coreProperties>
</file>