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527CD2-0AE9-4281-9202-8B86A5C57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DB180-1BB5-4A73-B64D-2DA3E45CC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9DF889-ACC9-4ACB-B68C-9C47938B0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F850B7-5BE1-4BB4-B572-88D0313BE2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50A372-BA2F-4550-9ED1-EF7390C0E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9DD89-157A-46F9-991D-7DA5DC079C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E0E84B-F343-4D64-A071-919361B714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1FFE0-EA79-4B4C-B985-D24F0F011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CF693E-C4B8-4028-9E50-C7ED510132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8A6EE-13DE-4916-9117-57D1FF908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CB087-DF8C-45F3-B967-C54385712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0701701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《工业风险管理》ppt课件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工业风险的识别与评估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工业风险的应对策略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工业风险的监控与改进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工业风险管理的最佳实践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工业风险管理的未来展望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工业风险管理概述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工业风险管理是对企业在生产经营过程中面临的各类风险进行识别、评估、控制和监控的一系列活动。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全面性、系统性、预防性、动态性。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通过风险管理可以有效降低企业资产损失的风险。</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保障企业资产安全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通过有效的风险管理可以帮助企业更好地应对市场变化，提高竞争力。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提高企业竞争力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风险管理有助于企业制定稳健的发展战略，实现可持续发展。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促进企业可持续发展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工业风险管理的重要性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工业风险管理的起源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起源于20世纪初的美国，当时主要是为了应对火灾等自然灾害。</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发展历程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随着企业规模扩大和市场竞争加剧，风险管理逐渐成为企业管理的重要内容。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未来趋势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随着科技的发展和全球化的推进，工业风险管理将更加注重数据分析和跨领域合作。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工业风险管理的历史与发展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工业风险的识别与评估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风险的识别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风险识别是工业风险管理的基础，它涉及到对潜在风险的辨识和分类。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风险识别是通过对企业生产、设备、人员、环境等各方面的检查，找出可能对工业生产造成不利影响的因素。这些因素可能包括设备故障、人为错误、自然灾害等。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风险评估是对已识别的风险进行量化和定性分析的过程，以确定其可能对企业造成的影响。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风险评估的方法包括定性和定量两种。定性评估主要基于经验和专家意见，而定量评估则通过数据分析和数学模型来评估风险发生的可能性和后果的严重性。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风险评估的流程包括风险识别、风险分析和风险评价三个阶段。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风险识别阶段，通过收集信息、检查设备等方式找出潜在的风险源。在风险分析阶段，对已识别的风险进行量化和定性分析，确定其可能对企业造成的影响。在风险评价阶段，将分析结果与预设的安全标准进行比较，确定哪些风险需要采取措施进行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工业风险的应对策略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通过风险评估、风险调查和风险交流等手段，全面识别企业可能面临的各种风险。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对识别出的风险进行量化和定性评估，确定风险的大小和影响程度，以便制定相应的应对措施。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制定风险控制计划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根据风险评估结果，制定针对性的风险控制计划，包括预防措施、应急预案等。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风险的预防措施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50" r="1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制定风险转移策略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通过购买保险、外包等方式将部分风险转移给其他机构，以降低自身承担的风险。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降低风险发生的可能性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采取一系列措施降低风险发生的概率，例如加强设备维护、提高生产工艺的稳定性等。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减轻风险影响程度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在风险发生后，采取有效措施减轻其对企业经营和员工安全的冲击，例如制定应急预案、配置安全防护设施等。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风险的缓解措施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https://d.book118.com/958107017011006026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2024-09-03T01:09:24.212</cp:lastPrinted>
  <dcterms:created xsi:type="dcterms:W3CDTF">2024-09-02T17:09:24Z</dcterms:created>
  <dcterms:modified xsi:type="dcterms:W3CDTF">2024-09-02T17:09:26Z</dcterms:modified>
</cp:coreProperties>
</file>