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F1CEA-55F7-4BC0-81B6-2A2B5FA1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7CF4C-66E3-4E5C-B3A7-D41D9254A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06B81-082C-4476-B687-51168861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8328B-3F98-460F-A97A-40150F0C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28AC0-71CF-416F-9658-DE9CFBB4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7B0F6-3417-49F5-9013-07BAAB6F9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80945-8A02-4370-BA61-51322CF59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E023-27A4-4806-AB79-A4DC295A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EF0AE-B978-49DA-A825-29E849BA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E3433-C6AE-47B8-B87A-E6911858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59975-3E66-4824-ACC5-60D4784A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7063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适龄儿童的合理玩具选择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玩具对儿童发展的重要性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不同年龄段儿童玩具选择原则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安全性考虑与选购建议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教育性玩具推荐及功能介绍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互动性强的家庭亲子游戏推荐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总结：如何为适龄儿童挑选合适玩具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玩具对儿童发展的重要性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玩具通过形状、颜色、声音等刺激儿童的视觉、听觉和触觉，帮助他们感知和理解周围环境。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玩具可以激发儿童的好奇心，引导他们思考问题和解决问题，促进思维能力的发展。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通过与玩具互动，儿童可以学习新词汇、表达方式和语言结构，提高语言表达能力。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促进认知发展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玩具可以成为儿童与同龄人互动的媒介，帮助他们学习分享、合作和沟通等社交技能。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61" r="151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通过玩具，儿童可以表达自己的情感和情绪，学会识别和理解他人的情感。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一些玩具游戏需要遵守规则，这有助于培养儿童的规则意识和公平竞争精神。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培养社交技能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73" b="20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锻炼动手能力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手眼协调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玩具可以锻炼儿童的手部肌肉，提高手眼协调能力，为日后的学习和生活打下基础。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精细动作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一些需要精细动作的玩具，如拼图、积木等，可以锻炼儿童的精细动作能力和耐心。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通过动手制作或改造玩具，儿童可以发挥想象力和创造力，培养创新意识和实践能力。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通过扮演不同的角色和场景，儿童可以发挥想象力，体验不同的生活和情感。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绘画、音乐等艺术类玩具可以激发儿童的创造力和艺术天赋，培养他们的审美能力和表现力。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艺术创作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一些故事类玩具可以引导儿童编故事、讲故事，激发他们的想象力和创造力，培养语言表达能力。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故事创作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激发创造力与想象力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不同年龄段儿童玩具选择原则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感官刺激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选择色彩鲜艳、能发出柔和声响的玩具，刺激婴儿的视觉和听觉发展。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选择无毒、无异味的玩具，避免有小部件容易脱落的玩具，以防误吞。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选择质地柔软、不易碎的玩具，如布书、软塑胶玩具等。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875" r="11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0-1岁婴儿期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选择能与幼儿产生互动的玩具，如积木、拼图等，促进幼儿的手眼协调能力和创造力。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选择能帮助幼儿认识事物、学习语言的玩具，如识图卡片、故事机等。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避免选择有尖锐边角、易碎的玩具，注意玩具的材质是否环保。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1-3岁幼儿期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选择能培养幼儿社交能力的玩具，如角色扮演类玩具、桌游等。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注意玩具的质量和安全性能，避免选择存在安全隐患的玩具。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选择具有教育意义的玩具，如智力拼图、科学实验套装等，培养幼儿的逻辑思维和动手能力。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3-6岁学龄前期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兴趣导向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根据孩子的兴趣选择相应的玩具，如乐器、运动器材等。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学习辅助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选择能帮助孩子学习知识的玩具，如科普类书籍、益智类游戏等。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对于年龄较大的孩子，仍需关注玩具的安全性，尤其是户外运动器材等。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6岁以上学龄期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安全性考虑与选购建议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无刺激性气味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玩具应无刺鼻的气味，以免对儿童的呼吸系统和健康造成不良影响。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优先选购使用环保材料制成的玩具，如可回收塑料、有机木材等，确保玩具不含有害物质。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无毒涂料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玩具表面的涂料应无毒无害，不含有铅、汞等重金属，避免儿童啃咬时摄入有害物质。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材质安全无毒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玩具的结构应稳固，不易散架或解体，确保儿童在玩耍过程中不会因玩具破损而受伤。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避免选购有小零件易脱落的玩具，以防儿童误吞或吸入，造成窒息等危险。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无小零件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玩具的边缘和角落应光滑无毛刺，以免划伤儿童皮肤。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边缘光滑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结构稳固无小零件脱落风险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https://d.book118.com/958107063062006026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2024-09-03T18:10:37.282</cp:lastPrinted>
  <dcterms:created xsi:type="dcterms:W3CDTF">2024-09-03T10:10:37Z</dcterms:created>
  <dcterms:modified xsi:type="dcterms:W3CDTF">2024-09-03T10:10:39Z</dcterms:modified>
</cp:coreProperties>
</file>