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4739D6-B19D-4D94-88D1-067ACAB29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75F83-1C9A-4480-B8C7-213F6D44D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CDC27D-FBB3-4364-964C-3376BD93B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C48656-FB50-480D-8E39-1F17908657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07CD6-8B51-4092-9BE7-DBF6A1D4F9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1F074C-7058-4DA5-AD6B-8E46AC5589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19EC9B-EB3E-4292-A6D4-E43BA1BAF0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CE22B2-C53E-4976-B4D1-D592DD6DBF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F4D49E-88F9-4139-9873-F211666AF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BEF0E-B221-405D-ABAD-B16BA6D96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F2A81-E471-49C1-8DF4-C89EC57BA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07103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心肺复苏术的步骤</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心肺复苏术的简介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心肺复苏术的基本步骤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心肺复苏术的注意事项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心肺复苏术的后续护理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心肺复苏术的培训与推广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心肺复苏术的简介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心肺复苏术（CPR）是一种紧急处理措施，通过人工呼吸和胸外按压来维持人体循环系统和呼吸系统的基本功能，以抢救心跳骤停患者的生命。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在心跳骤停发生时，心肺复苏术能够暂时替代心脏和肺的功能，为患者赢得宝贵的抢救时间，提高生存率。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心肺复苏术最早可追溯到19世纪初，但直到20世纪60年代才开始得到广泛推广和应用。美国心脏协会（AHA）在20世纪70年代制定并不断更新心肺复苏指南，推动了心肺复苏术的规范化发展。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科技的进步，心肺复苏术也在不断发展和改进。目前心肺复苏术已经从简单的胸外按压和人工呼吸，发展到包括早期除颤、高级生命支持等综合抢救措施。同时，心肺复苏术的培训和教育也日益普及，成为公众教育和急救培训的重要内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心肺复苏术的基本步骤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68" r="277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08" r="292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在实施心肺复苏术之前，首先要评估现场环境是否安全，避免施救过程中发生二次伤害。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确保现场安全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检查现场是否存在可能导致施救者或患者受伤的物品，如玻璃碎片、尖锐物体等，并移除或远离这些物品。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移除危险物品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评估现场环境安全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检查意识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呼叫患者并轻拍其双肩，观察是否有反应。如无反应，则应立即检查呼吸情况。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检查呼吸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将耳朵贴近患者的口鼻，观察胸部是否有起伏，同时用手指轻触颈部气管，感受是否有气流。如无呼吸或呼吸异常，应立即进行心肺复苏。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判断意识和呼吸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572" r="1957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在开始心肺复苏的同时，大声呼救并请求他人协助获取自动体外除颤器（AED）。</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呼救</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如有AED，应尽快打开并根据指示操作。按照AED的语音提示进行操作，通常AED会自动分析心律并给予电击除颤。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打开AED</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呼救并获取AED</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656" r="19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定位按压点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按压位置在胸骨下半部，即两乳头连线与胸骨交叉处。使用一手掌根部放于按压部位，另一只手与之重叠，指尖抬起不接触胸壁。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进行按压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施救者应保持肘关节伸直，以髋关节为支点，利用上身重量垂直下压，使胸骨下陷4-5cm。每次按压后应让胸廓完全回复，频率为每分钟100-120次。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开放气道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在完成30次胸外按压后，需开放患者气道。使用仰头举颏法，将一手置于患者前额用力加压，使头后仰，另一手的食指和中指置于下颌骨近下颌关节处，抬起下颌。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检查呼吸道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确保呼吸道畅通，无异物或呕吐物阻塞。如有异物，应迅速清除。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用一手拇指和食指捏住患者鼻翼，深吸一口气后将口唇紧贴患者的口鼻部吹气。吹气时要用力但避免过猛过快。吹气后松开捏鼻的手指，让气体从患者肺部排出。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捏住鼻子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每2次人工呼吸为一组，完成一组后立即继续进行胸外按压。5个循环后再次检查患者的意识和呼吸情况，如仍无好转应继续心肺复苏直至专业救援人员到达。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人工呼吸频率</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https://d.book118.com/958107103022006030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2024-09-06T08:42:25.678</cp:lastPrinted>
  <dcterms:created xsi:type="dcterms:W3CDTF">2024-09-06T00:42:25Z</dcterms:created>
  <dcterms:modified xsi:type="dcterms:W3CDTF">2024-09-06T00:42:27Z</dcterms:modified>
</cp:coreProperties>
</file>