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B0C3B1-7B91-4A13-A366-50A5938624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BBF01E-8E49-453E-A7F8-FEEB72BD59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713A62-BB76-4A26-A763-D67D366D98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98751D-EAA4-44A4-80F8-F06D8CA777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83DC368-3547-4B04-85C6-EF1970F138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E153C8A-577A-4282-950E-58E7BE8B1F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FE285A-91E6-4D74-B1BB-23DFDE82A6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753EE9-E82C-428C-918A-D9B3FAC7E2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143358-0B2E-46DD-9354-381535F234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DE176B-5690-4A14-8225-C09E05CDFB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60C2AB-441B-4E39-9751-1C82396F1F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8110001133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传染病防控的学校规章制度建设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学校规章制度现状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传染病防控规章制度建设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宣传教育及培训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监督检查与评估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合作与联动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125" r="14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履行社会责任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学校作为社会的重要组成部分，有责任积极参与传染病防控工作，为社会的和谐稳定做出贡献。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保障师生健康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学校作为人员密集场所，传染病防控对于保障师生身体健康和生命安全至关重要。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维护教学秩序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传染病疫情的发生和传播会严重影响学校正常的教学秩序，制定相关规章制度有助于维护良好的教学环境。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控制传染源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通过制定和实施相关规章制度，可以及时发现和控制传染源，防止疫情的扩散和传播。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切断传播途径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规章制度可以规范师生的行为，减少人员聚集和密切接触，从而降低传染病的传播风险。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保护易感人群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学校规章制度可以加强对易感人群的保护措施，提高师生的免疫力和抵抗力，减少感染和传播的风险。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传染病防控的重要性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学校规章制度现状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晨检及缺勤追踪制度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学校实施晨检制度，对发热、咳嗽等症状的学生进行登记和追踪，但执行力度有待加强。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校园清洁消毒制度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学校定期对教室、宿舍、食堂等公共场所进行清洁和消毒，但消毒频次和效果需要进一步提高。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健康管理制度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学校已建立学生健康档案，定期开展体检和健康教育工作，但缺乏对传染病的专门防控措施。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现有规章制度概述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规章制度不完善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学校现有的规章制度中，针对传染病防控的内容较少，且缺乏具体的操作指南和应急预案。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资源保障不足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学校在传染病防控方面的投入不足，如医疗设施、消毒用品等资源配置不足，难以满足防控需求。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执行力度不够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学校在规章制度的执行上存在不足，如晨检、缺勤追踪等制度未能得到严格落实。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传染病防控意识不强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学校师生对传染病的认识和重视程度不够，缺乏必要的防控意识和技能。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存在的问题与不足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传染病防控规章制度建设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制定全面的防控规章制度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明确学校各部门在传染病防控中的职责和任务，形成科学、规范、有效的防控体系。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制定学生、教职工健康监测制度，建立健康档案，及时掌握人员健康状况。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完善学校卫生清洁和消毒制度，定期对教室、宿舍、食堂等公共场所进行清洁和消毒。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加强学校卫生管理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设立专门的卫生管理机构或指定专人负责学校卫生工作，确保各项卫生措施得到有效落实。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加强学校食品卫生管理，严格执行食品采购、加工、储存等环节的卫生规定，保障师生饮食安全。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开展学校环境卫生整治，消除卫生死角，减少病菌滋生和传播的风险。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0000" r="2000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建立疫情报告制度，一旦发现传染病病例或疑似病例，应立即向相关部门报告，并按照规定进行处置。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制定应急处置预案，明确应急处置流程，确保在发生疫情时能够迅速、有效地应对。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加强与卫生、疾控等部门的沟通与协作，及时获取专业指导和支持，共同做好学校传染病防控工作。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完善疫情报告和处置机制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宣传教育及培训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加强传染病知识宣传教育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学校在宣传过程中可以结合近年来发生的传染病实际案例进行讲解，使师生更加直观地了解传染病的危害和防控措施。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结合实际案例进行讲解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学校应制定全面的传染病知识宣传计划，包括宣传内容、宣传形式、宣传时间等，确保师生能够全面、系统地了解传染病防控知识。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制定传染病知识宣传计划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学校可以通过校园广播、宣传栏、校报、校园网等多种渠道进行传染病知识宣传，提高宣传的覆盖率和效果。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利用多种渠道进行宣传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https://d.book118.com/958110001133006036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2024-09-16T10:28:04.163</cp:lastPrinted>
  <dcterms:created xsi:type="dcterms:W3CDTF">2024-09-16T02:28:04Z</dcterms:created>
  <dcterms:modified xsi:type="dcterms:W3CDTF">2024-09-16T02:28:06Z</dcterms:modified>
</cp:coreProperties>
</file>