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EDA448-0C54-424E-9688-362941D010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4C341F-2452-426F-B7B7-E02D178565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E0AD5C-7E8A-4BBF-9CC4-2B1D7696E5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07B6AF-9624-494E-BECD-4F39A50BD2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4DF584-F1C6-4DEE-95A1-6A6E456403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29E1E0-FD29-43C5-8FB9-82441F9369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A47078-41DE-4FD5-BED0-AE9C9C3C89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4D08DC-7200-4E2C-BE67-4A7DBEBE89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328FA9-79E3-4543-AFA1-9999C21127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8C9C32-3E7F-4A95-AE6C-46599E9718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A2EDFF-0D56-4B04-A566-6D077EDBAE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11002012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人物形象的塑造与叙事视角的选择</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汇报人：XX</a:t>
            </a: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2024-02-07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人物形象塑造基础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叙事视角类型及特点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人物形象与叙事视角关系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叙事视角选择与运用技巧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人物形象塑造与叙事视角创新实践</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人物形象塑造基础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764" r="2976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255" r="3025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021" r="3402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人物形象是指文学作品中通过语言手段塑造出来的具体可感的人物形态，包括外貌、性格、行为等方面。</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塑造人物形象旨在通过人物的言行举止、心理活动等表现其性格特征，进而反映社会现实，表达作者的思想感情。</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792" r="579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通过对人物的容貌、服饰、姿态等外部特征的描绘，直观地展现人物形象。</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外貌描写</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通过人物的对话、独白等语言表现，揭示其内心世界和性格特征。</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语言描写</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通过对人物行为的描述，表现其性格、情感和思想。</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动作描写</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直接深入人物内心，通过对其心理活动的描述来塑造形象。</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心理描写</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形象塑造手法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2490" b="249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形象与性格相互依存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人物形象和性格是相互依存、密不可分的，二者共同构成了文学作品中的人物形象。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外在形象反映内在性格</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人物的外貌、言行等外在表现往往能够反映其内在的性格特征。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性格决定形象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人物的性格特点决定了其在文学作品中的形象塑造。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形象与性格关系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人物形象的行为和决策往往能够推动故事情节的发展。</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推动情节发展</a:t>
            </a:r>
          </a:p>
        </p:txBody>
      </p:sp>
      <p:pic>
        <p:nvPicPr>
          <p:cNvPr id="5" name="Picture 5"/>
          <p:cNvPicPr>
            <a:picLocks noChangeAspect="1"/>
          </p:cNvPicPr>
          <p:nvPr/>
        </p:nvPicPr>
        <p:blipFill>
          <a:blip r:embed="rId2"/>
          <a:srcRect l="5792" r="579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通过人物形象的塑造和表现，可以揭示作品的主题思想。</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揭示主题思想</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生动、具体的人物形象能够增强作品的艺术感染力，使读者产生共鸣和情感投射。</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增强艺术感染力</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形象在故事中作用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叙事视角类型及特点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以“我”或“我们”的角度来叙述故事，具有直接性和主观性。</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读者通过叙述者的眼睛和心灵来感受故事，增强了情感共鸣。</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限于叙述者的所知所感，可能无法全面展现事件全貌和其他人物内心。</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第一人称叙事视角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第二人称叙事视角</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以“你”或“你们”的角度来叙述，将读者直接拉入故事中。</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创造了一种与读者对话的情境，使读者成为故事中的参与者。</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在现代文学中较为罕见，使用不当可能让读者感到混淆或疏远。</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以“他/她/它”或“他们”的角度来叙述，具有客观性和全知性。</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叙述者可以自由地描述任何人物和事件，不受时间和空间的限制。</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根据叙述者的介入程度，可分为全知全能视角和有限视角。</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第三人称叙事视角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结合了上述两种或多种叙事视角，通过不同人物的视角来展现同一事件。</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提供了更为全面、立体的故事呈现，增加了故事的复杂性和深度。</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需要作者有高超的叙事技巧，以避免读者感到混乱或分散注意力。</a:t>
              </a:r>
            </a:p>
          </p:txBody>
        </p:sp>
      </p:grpSp>
      <p:pic>
        <p:nvPicPr>
          <p:cNvPr id="14" name="Picture 14"/>
          <p:cNvPicPr>
            <a:picLocks noChangeAspect="1"/>
          </p:cNvPicPr>
          <p:nvPr/>
        </p:nvPicPr>
        <p:blipFill>
          <a:blip r:embed="rId2"/>
          <a:srcRect l="19678" r="19678"/>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t="6167" b="6167"/>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多角度叙事视角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人物形象与叙事视角关系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不同性格的人物，其看待问题和叙述事件的角度也会有所不同。</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人物性格决定叙事角度</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人物的社会地位、职业身份等都会影响其叙述方式和语言风格。</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人物身份影响叙述方式</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故事中的人物关系，如亲疏、敌对等，都会影响叙事的布局和结构。</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人物关系影响叙事结构</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形象塑造对叙事视角影响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https://d.book118.com/958110020126006037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2024-09-17T21:05:28.730</cp:lastPrinted>
  <dcterms:created xsi:type="dcterms:W3CDTF">2024-09-17T13:05:28Z</dcterms:created>
  <dcterms:modified xsi:type="dcterms:W3CDTF">2024-09-17T13:05:30Z</dcterms:modified>
</cp:coreProperties>
</file>