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3470B-B6FE-4DE8-BD7D-C4057603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08C1D-5F6B-4B0E-95B5-3F10EFBD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250CE-F681-4C09-BDBD-21223C2C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9A637-E27D-4956-BC92-5A8C48BA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6E24B-DF01-4BF8-83A7-20BD38BFE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EC8EB-9B6A-48EB-A52E-94758765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560D71-20C4-4B84-8AC1-D6FFE1AAD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30869-5367-45DC-8A3A-35AF7345A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451A8-71A7-4B35-A008-96D78B39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4B4AC-E3D3-47ED-A16A-60A98BC59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DD339-4C27-489E-AF9C-3D1750909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0037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化学教研员工作总结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教学质量监测与评估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学科竞赛与课外活动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教研团队建设与合作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个人能力提升与自我反思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通过对化学教研工作的总结，发现教学中存在的问题，提出改进措施，从而提升教学质量。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917" b="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推动学校教学改革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通过对教研活动的反思和总结，促进化学教师的专业发展，提高教师的教育教学能力。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以化学教研工作总结为契机，推动学校教学改革，促进学校整体教学水平的提升。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包括教研活动的计划、组织、实施和效果等方面。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教研活动组织情况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包括教师在教学设计、教学方法、教学资源等方面的提升情况。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教师教学能力提升情况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包括学生化学学业成绩的提升幅度、优秀率、及格率等方面的变化情况。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学生学业成绩提升情况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包括在教研工作中发现的问题、原因分析以及相应的改进措施等方面。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存在的问题和改进措施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教材研发成果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教材编写与修订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参与初中化学教材的编写和修订工作，结合教学实践和反馈，对教材内容进行优化和完善，提高教材的科学性和实用性。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教学资源开发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组织团队开发了一系列与教材配套的教学资源，如教案、课件、实验指导等，为教师教学提供有力支持。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课程标准解读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深入研究初中化学课程标准，撰写解读文章和辅导材料，帮助教师准确理解和把握教学要求。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负责初中化学各类考试试题的命制工作，包括单元测试、期中考试、期末考试等，确保试题质量符合教学要求。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试题命制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建立和完善初中化学试题库，对试题进行分类、整理和归档，方便教师选用和组卷。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试题库建设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对考试结果进行统计分析，评估试题的难度、区分度和信度等指标，为试题优化提供依据。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试题分析与评价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试题命制与优化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制定初中化学教研活动计划，明确活动目标、内容、形式和时间安排等。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组织教师开展多样化的教研活动，如教学观摩、经验分享、课题研究等，促进教师专业成长。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对每次教研活动进行总结和反思，提炼经验和教训，为下一次活动提供参考和改进方向。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教研活动总结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教研活动组织与实施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在职教师培训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定期组织在职化学教师参加各类培训活动，如专题讲座、教学研讨会等，更新他们的教学知识和技能。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新教师培训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针对新入职的化学教师，开展系统性的培训活动，包括教学理念、教学方法、课堂管理等方面的指导，帮助他们尽快适应教学工作。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根据教师的需求和实际情况，提供个性化的教学指导和建议，帮助他们解决教学中的问题和困惑。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教师培训与指导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教学质量监测与评估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依据化学课程标准和教学目标，制定科学、合理的课堂教学质量评估标准。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综合运用课堂观察、学生反馈、教师自评等多种方法，对课堂教学质量进行全面、客观的评估。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对评估数据进行统计和分析，发现教学中存在的问题和不足，为改进教学提供依据。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课堂教学质量评估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成绩数据分析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运用统计分析方法，对学生的学业成绩进行横向和纵向比较，找出成绩波动的原因和规律。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成绩反馈与指导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将分析结果及时反馈给学生和教师，为学生提供个性化的学习指导和建议。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定期收集学生的化学学业成绩数据，包括平时成绩、期中考试成绩、期末考试成绩等。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学生学业成绩分析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将评价结果及时反馈给教师本人和学校领导，为教师提供改进教学的建议和支持。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教学能力评估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根据教师的课堂教学表现、教学设计能力、教学资源利用等方面，对教师的教学能力进行评估。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专业素养评价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结合教师的学科背景、教学经验、科研能力等方面，对教师的专业素养进行评价。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教师教学水平评价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制定个性化教学计划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根据学生的学业成绩分析和教师教学水平评价结果，为教师制定个性化的教学计划，提高教学效果。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加强教师培训与交流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组织教师进行教学经验交流和培训活动，提高教师的教育教学能力和专业素养。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针对问题提出改进措施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根据教学质量评估和分析结果，针对存在的问题和不足，提出具体的教学改进措施。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教学改进措施与建议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https://d.book118.com/958110037050006032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2024-09-09T19:55:10.895</cp:lastPrinted>
  <dcterms:created xsi:type="dcterms:W3CDTF">2024-09-09T11:55:10Z</dcterms:created>
  <dcterms:modified xsi:type="dcterms:W3CDTF">2024-09-09T11:55:13Z</dcterms:modified>
</cp:coreProperties>
</file>