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5C6A3-18CA-4AE7-88FC-54472234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FA153-4BE9-4F8A-AC24-18A323D82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1E819-8C5B-4769-9D7C-A104D6B1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D586A-F364-4C24-A4DD-2AC08A718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75A7A8-759B-46F5-982B-144EBD51C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4AE3F-88E3-42A9-AADC-D9091F7B4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104779-4CBF-42E4-B633-22B9035E1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DCB47-70A7-4710-BC9E-7F460353D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370AB-B112-4222-9BDA-8EE58F701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254C6-13B8-4581-BC43-F2F34C24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1F56A-F222-42BB-8D96-5D36214A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00511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药物副作用与跌倒风险：评估与应对策略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药物副作用与跌倒风险的关系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评估药物副作用与跌倒风险的工具和方法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药物副作用与跌倒风险的监测和管理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应对药物副作用与跌倒风险的策略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案例分析与实践经验分享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药物副作用与跌倒风险的关系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药物副作用对平衡和协调的影响</a:t>
            </a:r>
            <a:endParaRPr lang="zh-CN" altLang="en-US"/>
          </a:p>
        </p:txBody>
      </p:sp>
      <p:sp>
        <p:nvSpPr>
          <p:cNvPr id="10489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某些药物可能引起头晕、眩晕、视力模糊等症状，从而影响平衡和协调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药物副作用可能导致平衡和协调能力下降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药物副作用可能影响肌肉力量和耐力，导致平衡和协调能力下降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药物副作用可能影响神经系统，导致平衡和协调能力下降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药物副作用对认知和反应能力的影响</a:t>
            </a:r>
            <a:endParaRPr lang="zh-CN" altLang="en-US"/>
          </a:p>
        </p:txBody>
      </p:sp>
      <p:sp>
        <p:nvSpPr>
          <p:cNvPr id="10490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药物副作用可能导致视觉和听觉能力下降，影响对环境的感知和反应。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药物副作用可能导致认知功能下降，影响记忆力、注意力和判断力。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药物副作用可能导致反应速度减慢，影响平衡和协调能力。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药物副作用可能导致情绪波动，影响心理状态和应对能力。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跌倒风险的评估指标</a:t>
            </a:r>
            <a:endParaRPr lang="zh-CN" altLang="en-US"/>
          </a:p>
        </p:txBody>
      </p:sp>
      <p:sp>
        <p:nvSpPr>
          <p:cNvPr id="104911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年龄：年龄越大，跌倒风险越高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性别：女性比男性更容易跌倒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疾病：患有心脏病、高血压、糖尿病等慢性疾病的人更容易跌倒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药物使用：使用某些药物，如镇静剂、降压药等，会增加跌倒风险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环境因素：地面湿滑、光线昏暗等环境因素也会增加跌倒风险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心理因素：焦虑、抑郁等心理因素也会影响跌倒风险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药物副作用对跌倒风险的影响程度</a:t>
            </a:r>
            <a:endParaRPr lang="zh-CN" altLang="en-US"/>
          </a:p>
        </p:txBody>
      </p:sp>
      <p:sp>
        <p:nvSpPr>
          <p:cNvPr id="104919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药物副作用可能导致平衡功能受损，增加跌倒风险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药物副作用可能导致肌肉无力，影响行走和站立能力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药物副作用可能导致头晕、眩晕，增加跌倒风险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药物副作用可能导致视力模糊，影响行走能力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评估药物副作用与跌倒风险的工具和方法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药物副作用评估表</a:t>
            </a:r>
            <a:endParaRPr lang="zh-CN" altLang="en-US"/>
          </a:p>
        </p:txBody>
      </p:sp>
      <p:sp>
        <p:nvSpPr>
          <p:cNvPr id="1049314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药物名称：列出所有可能引起副作用的药物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副作用类型：包括但不限于头晕、头痛、恶心、呕吐、腹泻等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严重程度：根据副作用对患者生活的影响程度进行分级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发生频率：记录副作用发生的频率，如偶尔、经常、持续等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应对策略：针对每种副作用提出相应的应对措施，如调整剂量、更换药物、辅助治疗等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评估时间：定期对药物副作用进行评估，以确保患者安全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跌倒风险评估量表</a:t>
            </a:r>
            <a:endParaRPr lang="zh-CN" altLang="en-US"/>
          </a:p>
        </p:txBody>
      </p:sp>
      <p:sp>
        <p:nvSpPr>
          <p:cNvPr id="104936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量表名称：Morse跌倒风险评估量表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量表内容：包括年龄、性别、疾病、药物使用情况等多个因素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评分标准：根据各项因素的不同程度进行评分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应用范围：适用于老年人、住院患者等高风险人群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量表目的：评估跌倒风险，制定预防措施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量表更新：定期更新，以反映最新的研究和实践进展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药物副作用与跌倒风险的关联分析</a:t>
            </a:r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药物副作用与跌倒风险的关系：药物副作用可能导致跌倒风险增加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评估药物副作用的工具和方法：使用药物副作用评分表、跌倒风险评估工具等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药物副作用与跌倒风险的关联研究：研究药物副作用与跌倒风险之间的关系，为制定应对策略提供依据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应对策略：根据药物副作用与跌倒风险的关联分析结果，制定相应的预防和应对策略，降低跌倒风险。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评估工具的选择与应用</a:t>
            </a:r>
            <a:endParaRPr lang="zh-CN" altLang="en-US"/>
          </a:p>
        </p:txBody>
      </p:sp>
      <p:sp>
        <p:nvSpPr>
          <p:cNvPr id="10494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药物副作用评估工具：如Beers标准、STOPP/START标准等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跌倒风险评估工具：如Morse跌倒风险评估工具、Fall Risk Assessment Tool等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选择工具的原则：根据药物种类、患者年龄、性别、疾病状况等因素选择合适的评估工具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0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应用工具的方法：按照评估工具的评分标准，对患者进行评分，并根据评分结果制定相应的应对策略。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应对药物副作用与跌倒风险的策略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预防跌倒的措施</a:t>
            </a:r>
            <a:endParaRPr lang="zh-CN" altLang="en-US"/>
          </a:p>
        </p:txBody>
      </p:sp>
      <p:sp>
        <p:nvSpPr>
          <p:cNvPr id="10495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加强锻炼：提高肌肉力量和协调性，增强平衡能力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保持良好的生活习惯：合理饮食，保持充足的睡眠，避免过度劳累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调整药物：在医生指导下调整药物剂量或更换药物，以减少药物副作用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改善环境：保持室内光线充足，地面平整，避免湿滑，设置扶手等设施，便于老年人行走和活动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https://d.book118.com/958110051121006024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Office Theme</vt:lpstr>
      <vt:lpstr>药物副作用与跌倒风险：评估与应对策略</vt:lpstr>
      <vt:lpstr>目录</vt:lpstr>
      <vt:lpstr>添加章节标题</vt:lpstr>
      <vt:lpstr>药物副作用与跌倒风险的关系</vt:lpstr>
      <vt:lpstr>药物副作用对平衡和协调的影响</vt:lpstr>
      <vt:lpstr>药物副作用对认知和反应能力的影响</vt:lpstr>
      <vt:lpstr>跌倒风险的评估指标</vt:lpstr>
      <vt:lpstr>药物副作用对跌倒风险的影响程度</vt:lpstr>
      <vt:lpstr>评估药物副作用与跌倒风险的工具和方法</vt:lpstr>
      <vt:lpstr>药物副作用评估表</vt:lpstr>
      <vt:lpstr>跌倒风险评估量表</vt:lpstr>
      <vt:lpstr>药物副作用与跌倒风险的关联分析</vt:lpstr>
      <vt:lpstr>评估工具的选择与应用</vt:lpstr>
      <vt:lpstr>应对药物副作用与跌倒风险的策略</vt:lpstr>
      <vt:lpstr>预防跌倒的措施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2024-09-01T02:23:31.511</cp:lastPrinted>
  <dcterms:created xsi:type="dcterms:W3CDTF">2024-08-31T18:23:31Z</dcterms:created>
  <dcterms:modified xsi:type="dcterms:W3CDTF">2024-08-31T18:23:33Z</dcterms:modified>
</cp:coreProperties>
</file>