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60FB4-4C8D-457D-8138-A46DDBF03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587E4-82B5-44DC-817A-659C5EA0A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8E5B2-C0CE-47FB-A6DC-9684440F1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692AA-AC93-4388-9059-98C19CE95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C4A2DF-23A4-4492-BE4F-233092785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880A74-8531-453E-A27E-57A569E9D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54495A-57AE-46F9-889A-64BDB1B20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55576-0E39-4B59-9D0E-42193BC98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46C98-8BFB-4EA7-83EE-6A7976F25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9AE4A-1B35-4022-8353-FE4EEDC63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9D2F6-320E-4838-BCE5-1ED53E5EA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1012310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心律失常紧急处理通用课件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临床表现与诊断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紧急处理原则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常见心律失常的紧急处理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心律失常的预防与日常护理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心律失常是指心脏的节律或频率出现异常，导致心脏无法正常泵血，从而影响血液循环和身体各器官的供血。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心律失常可发生在任何年龄段，但老年人更为常见，且症状可能更为严重。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心律失常的定义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包括心动过速、房颤、室颤等，可导致心悸、胸闷、头晕等症状。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快速性心律失常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包括心动过缓、传导阻滞等，可导致心悸、头晕、乏力等症状。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缓慢性心律失常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心律失常的分类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如冠心病、心肌病、心脏瓣膜病等，是心律失常的主要病因。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心脏疾病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如甲状腺功能亢进、低血糖等，可导致心律失常。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内分泌紊乱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如低钾、高钾等，也可导致心律失常。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电解质紊乱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某些药物如抗心律失常药物、非甾体抗炎药等，也可能导致心律失常。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心律失常的病因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临床表现与诊断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心律失常时，脉搏可出现不规律，时快时慢，或出现停跳。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心律失常可导致心脏供血不足，引起呼吸困难，如呼吸急促、气短等。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严重的心律失常可导致心脏泵血功能下降，引起脑供血不足，导致晕厥。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心律失常时常感到心悸，心跳加速或不规则，可伴有头晕、胸闷等不适。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心律失常严重时可引起胸痛，如心绞痛、心肌梗死等。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脉搏触诊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心悸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胸痛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晕厥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心律失常的症状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心律失常时，心音可出现异常，如心音低弱、心音强弱不等。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心音异常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心脏杂音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血压变化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心律失常可引起心脏杂音，如收缩期杂音、舒张期杂音等。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心律失常时可引起血压变化，如血压升高或降低。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心律失常的体征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心电图是诊断心律失常最重要的方法，可以记录心脏电活动的变化，帮助判断心律失常的类型和原因。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心电图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动态心电图可以连续记录24小时以上的心电图变化，有助于发现日常生活中的心律失常。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动态心电图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对于严重的心律失常患者，医生可能会采取心电监护措施，连续监测患者的心电活动，以便及时发现和处理异常情况。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心电监护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心律失常的诊断方法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https://d.book118.com/958110123105006023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2024-08-30T09:18:44.106</cp:lastPrinted>
  <dcterms:created xsi:type="dcterms:W3CDTF">2024-08-30T01:18:44Z</dcterms:created>
  <dcterms:modified xsi:type="dcterms:W3CDTF">2024-08-30T01:18:46Z</dcterms:modified>
</cp:coreProperties>
</file>