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A8CA0F-675B-4E8A-8482-404424BD64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75C341-FD3E-48B6-AD21-036B4DDCF7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D4CA373-2516-460B-8354-4D0853CAC8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060838-D6F8-4A5C-8A39-AB2A4119F2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0358B59-A2D9-43E9-B160-23D6B9FB90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EE3FA6A-E19A-410B-832D-2F2E509DD9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01B1518-4CC7-4AE5-A6BB-D7C0B37C1A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62CB46-C6A1-49A1-AF59-99A79DBAAE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F225E2-83D8-42EE-8AC2-2D6B735062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EF05BB-5490-4D22-9112-FAE57A224A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E7C253-D3AE-4468-94AF-90D771153A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58111001140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应变式传感器课件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应变式传感器简介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应变式传感器的工作原理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应变式传感器的应用实例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应变式传感器的优缺点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应变式传感器的未来发展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应变式传感器简介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455" r="45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应变式传感器是一种能够将受力转换为电阻变化的传感器。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当受力作用在应变片上时，应变片发生形变，导致其电阻值发生变化，通过测量电阻的变化可以推算出受力的大小。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定义与工作原理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工作原理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类型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根据结构和工作原理的不同，应变式传感器可分为金属应变式传感器和半导体应变式传感器。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根据测量对象的不同，应变式传感器可分为测力传感器、压力传感器、加速度传感器等。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6141" r="2614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类型与分类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856" r="18856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822" r="12822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1422" r="21422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应用领域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用于检测生产过程中的力和压力，实现自动化控制和监测。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用于检测气瓶压力、油压等，保障汽车的安全性能。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用于检测飞机的起飞、降落和飞行过程中的力和压力，确保飞行的安全。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用于检测血压、呼吸等生理参数，为医疗诊断提供依据。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工业自动化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汽车工业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航空航天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医疗设备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应变式传感器的工作原理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731" b="273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4234" b="1423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901" b="790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应变与电阻的关系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应变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物体在外力作用下形状或尺寸发生的变化。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应变会导致电阻的变化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金属导体在受到外力作用时，其电阻值会发生变化。这种变化与金属的种类、外力的大小和方向以及温度等因素有关。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线性关系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在一定范围内，电阻的变化率与应变成正比关系，即线性关系。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3796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086385" y="2191116"/>
            <a:ext cx="2019230" cy="465913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86385" y="1272218"/>
            <a:ext cx="2019230" cy="20192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574070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74070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97155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308884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08884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431969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871147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871147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99423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33796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5688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70111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电阻丝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379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应变片的核心部分，通常由康铜、镍铬合金等金属材料制成。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910489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支撑电阻丝并传递应力的介质，通常为绝缘材料。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5125727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连接电阻丝和测量仪表的导线，通常为铜线。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4822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保护电阻丝和基底不受环境影响的保护层，通常为环氧树脂等材料。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613411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当被测物体受到外力作用时，应变片感应电阻丝的应变变化，通过测量电路将电阻变化转换为电压或电流信号，从而实现对被测物体应变的测量。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5209470" y="1395303"/>
            <a:ext cx="1773060" cy="177306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293846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基底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376206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覆盖层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641392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工作方式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5153708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引线</a:t>
            </a:r>
          </a:p>
        </p:txBody>
      </p:sp>
      <p:sp>
        <p:nvSpPr>
          <p:cNvPr id="27" name="Freeform 27"/>
          <p:cNvSpPr/>
          <p:nvPr/>
        </p:nvSpPr>
        <p:spPr>
          <a:xfrm>
            <a:off x="1298185" y="2005652"/>
            <a:ext cx="690452" cy="552362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521727" y="1922798"/>
            <a:ext cx="718070" cy="718070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5688634" y="1783749"/>
            <a:ext cx="814733" cy="814733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7967443" y="1832081"/>
            <a:ext cx="702113" cy="71807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0232034" y="1839465"/>
            <a:ext cx="703303" cy="703303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2" name="Group 3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3" name="AutoShape 3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TextBox 5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电阻应变片的构造与工作方式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8247" r="28247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测量电路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将电阻应变片的电阻变化转换为电压或电流信号的电路。常用的测量电路有桥式电路和恒流源电路。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测量方法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根据不同的应用场景和测量需求，可以采用不同的测量方法，如单片测量、多片组合测量、温度补偿等。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测量电路与测量方法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应变式传感器的应用实例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https://d.book118.com/958111001140006034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2024-09-13T13:40:48.506</cp:lastPrinted>
  <dcterms:created xsi:type="dcterms:W3CDTF">2024-09-13T05:40:48Z</dcterms:created>
  <dcterms:modified xsi:type="dcterms:W3CDTF">2024-09-13T05:40:50Z</dcterms:modified>
</cp:coreProperties>
</file>