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4A531E-68C3-401C-8031-6C79107D9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CA0904-D5A7-4133-AB7B-51B97659B2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AE1015-E9A6-40BE-9B38-373195A3AD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A0BE78-9384-4657-ACFA-B3E384FA77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C29912-239A-4E84-AA6C-3CC3AB48A9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41BEFD-8A39-414F-A10E-14C2C4D38A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23FDC2-279B-40C1-989C-5C223D6DD4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118BAB-43F5-4DD1-93AC-4656A26EF3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A31E1C-DFC8-4CD3-AD6D-C6EBFE3ED1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B54B19-CE57-4D7D-9C30-E6A3E4829C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9A6D16-1DF4-48E5-9410-283B39BD0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111043114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脐血流异常的护理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脐血流异常的原因和机制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脐血流异常的临床表现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脐血流异常的护理措施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脐血流异常的预防和治疗</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脐血流异常护理实践中的挑战与解决方案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探讨脐血流异常的临床表现、诊断方法、护理措施及预防策略，为医护人员提供全面的脐血流异常护理指南。</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脐血流异常是围产期常见的并发症之一，严重影响母婴健康。随着医学技术的不断发展，对脐血流异常的认识和诊疗水平不断提高，但仍存在许多挑战和争议。因此，制定科学合理的脐血流异常护理方案至关重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脐血流异常是指胎儿通过脐带从母体子宫动脉获取的血流量减少或阻断，导致胎儿缺氧、酸中毒等严重后果的一种病理状态。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根据脐血流异常的性质和严重程度，可分为轻度、中度和重度三类。轻度脐血流异常通常无明显临床表现，而中度和重度脐血流异常则可能导致胎儿宫内窘迫、死胎等严重后果。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脐血流异常的定义和分类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脐血流异常的原因和机制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如先天性心脏病等，可能导致脐血流异常。</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胎儿畸形</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胎儿宫内发育迟缓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胎儿宫内窘迫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由于胎盘功能不良或脐带异常，影响胎儿摄取营养和氧气，从而导致脐血流异常。</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由于缺氧、酸中毒等原因，引起胎儿心率和脐血流异常。</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胎儿因素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导致母体血管痉挛，影响胎盘血流灌注，进而引起脐血流异常。</a:t>
            </a:r>
          </a:p>
        </p:txBody>
      </p:sp>
      <p:pic>
        <p:nvPicPr>
          <p:cNvPr id="4" name="Picture 4"/>
          <p:cNvPicPr>
            <a:picLocks noChangeAspect="1"/>
          </p:cNvPicPr>
          <p:nvPr/>
        </p:nvPicPr>
        <p:blipFill>
          <a:blip r:embed="rId2"/>
          <a:srcRect l="9570" r="957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妊娠高血压综合征</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母体高血糖状态可能导致胎儿高血糖和高胰岛素血症，从而影响脐血流。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糖尿病</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母体贫血导致血液携氧能力下降，影响胎盘氧气供应，进而引起脐血流异常。</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贫血</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母体因素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胎盘提前从子宫壁剥离，导致出血和胎儿缺氧，引起脐血流异常。</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胎盘早剥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胎盘附着于子宫下段或覆盖宫颈内口，可能导致产前出血和胎儿缺氧，进而影响脐血流。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胎盘前置</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如过期妊娠等导致胎盘老化，影响营养物质和氧气的交换，从而引起脐血流异常。</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胎盘功能不良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胎盘因素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脐带因素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如脐带绕颈、脐带打结、脐带过短等，可能导致脐血流受阻或中断。</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羊水量异常</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羊水过多或过少都可能影响胎儿的活动空间和胎盘功能，进而引起脐血流异常。</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感染</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如绒毛膜羊膜炎等感染，可能导致胎膜早破和胎儿感染，进而影响脐血流。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脐血流异常的临床表现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胎儿生长受限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由于脐带血流受阻，胎儿无法获得足够的营养和氧气，导致生长缓慢或停滞。</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胎儿窘迫</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胎儿在宫内出现缺氧和酸中毒，表现为胎动减少或消失、胎心率异常等。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羊水异常</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脐带血流异常可能导致羊水过多或过少，影响胎儿的生长和发育。</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通过超声检查可发现脐动脉血流速度异常，如收缩期峰值流速（S）与舒张期末流速（D）的比值（S/D）升高。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脐动脉多普勒血流异常</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通过超声检查评估胎儿呼吸样运动、胎动、胎儿肌张力及羊水量等指标，可发现评分降低。</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胎儿生物物理评分降低</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胎心监护可显示胎心率基线变异减少或消失，出现晚期减速或重度变异减速等。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胎心监护异常</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新生儿缺血缺氧性脑病</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由于胎儿在宫内缺氧，可能导致新生儿脑部受损，引发缺血缺氧性脑病。</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死胎</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严重的脐血流异常可能导致胎儿死亡。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新生儿窒息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脐血流异常可能导致新生儿出生时窒息，需要紧急抢救。</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脐血流异常的护理措施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https://d.book118.com/958111043114006047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2024-09-29T02:35:19.700</cp:lastPrinted>
  <dcterms:created xsi:type="dcterms:W3CDTF">2024-09-28T18:35:19Z</dcterms:created>
  <dcterms:modified xsi:type="dcterms:W3CDTF">2024-09-28T18:35:21Z</dcterms:modified>
</cp:coreProperties>
</file>