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3050E-4D11-4423-A504-A621D3664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FF142-80BA-456F-AB42-FA247B988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C9750-03A6-4F58-A81D-BE2FC17EA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9AEFB-3487-48EF-A380-5FAD22ECB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7FF74A-C589-4D2C-8AB2-5A5C7E2FA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78FC69-8304-47ED-B340-16FF2DDE9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EA8D12-157F-42E9-992E-33ADE09BD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2B21D-02F5-4419-AC5E-C67FDBD02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97283-A9E3-4324-B963-96BB80704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7DBAE-AA50-4345-BD50-8BDF265F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74520-7005-4541-B1AB-B6469D50C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1052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工程消防施工中的专家咨询与技术支持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工程消防施工中的常见问题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专家咨询在工程消防施工中的作用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技术支持在工程消防施工中的应用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消防施工涉及复杂的系统设计和专业技术，需要专业人员进行指导和支持。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随着城市化进程的加速，建筑工程数量和规模不断扩大，消防安全问题日益突出。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3" b="16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提高消防施工质量和安全性，减少火灾事故的发生。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通过专家咨询与技术支持，解决施工中的技术难题和问题，提高施工效率。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工程消防施工中的常见问题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95" r="243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85" r="274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608" r="376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设计人员可能对消防规范和标准不够熟悉，导致设计不符合要求。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缺乏专业消防知识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设计时可能过于注重外观和功能，而忽视了消防安全的重要性。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忽视安全因素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施工设计问题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使用不符合消防要求的材料，导致火灾时迅速蔓延。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材料质量低劣，无法承受火灾的考验。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材料质量不达标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材料不符合标准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施工技术不专业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施工队伍技术水平不足，无法保证施工质量。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施工过程中存在偷工减料、粗糙施工等问题，导致工程存在隐患。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施工技术和质量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安全措施不到位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施工现场缺乏必要的消防设施和安全措施。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施工人员和管理人员缺乏消防安全意识，不重视安全问题。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专家咨询在工程消防施工中的作用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38" r="17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针对工程消防施工中的技术难题和复杂问题，专家能够提供专业的意见和解决方案，帮助施工方解决困难，提高施工效率和质量。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专家可以对施工过程中的技术问题进行分析和评估，提出针对性的解决方案，优化施工流程，减少施工成本。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提供专业意见和解决方案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专家可以对施工设计方案进行审查和评估，提出优化建议，使设计方案更加合理、科学、经济和安全。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通过专家的咨询和技术支持，可以避免施工过程中的设计变更和返工，减少不必要的损失和浪费。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优化施工设计方案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专家可以对施工技术和质量进行监督和指导，提供专业的技术支持和培训，帮助施工方提高技术水平和质量意识。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通过专家的咨询和技术支持，可以确保工程消防施工的质量符合相关标准和规范，提高工程的安全性和可靠性。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提高施工技术和质量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https://d.book118.com/958111052013006044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2024-09-23T23:02:16.505</cp:lastPrinted>
  <dcterms:created xsi:type="dcterms:W3CDTF">2024-09-23T15:02:16Z</dcterms:created>
  <dcterms:modified xsi:type="dcterms:W3CDTF">2024-09-23T15:02:18Z</dcterms:modified>
</cp:coreProperties>
</file>