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35667-EA42-4AB4-97B8-06F99C644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7DCB-0143-4D21-93F8-93E5C292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49CD0-A68E-4A98-8DB9-C94DB65D6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49DB40-5E58-48A1-B319-5BEB3C7AF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4067C7-619B-4EA1-A14F-AB8B938BA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E0BC1E-75A5-4092-9054-3EBC4006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5C0DA3-D232-464C-82CE-7A5BEAA19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01D4FF-F2C1-4FEB-9BFF-F5B1C8EE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0CA5B1-AF0E-4979-84DF-653BF19B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06D4-97D5-48E3-9C1D-D150964CA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EFECC-6D48-444B-95CB-63C849E81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1061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石油物联网数据采集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石油物联网数据采集概述
 数据采集系统架构与原理
 传感器技术与应用
 数据传输与处理技术
 数据采集安全性保障
 数据采集误差分析与优化
 石油物联网数据采集应用案例
 未来发展趋势与展望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石油物联网数据采集概述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石油物联网数据采集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石油物联网数据采集概述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石油物联网数据采集概述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1.数据采集的重要性：石油物联网数据采集是实现智能化、高效化油田管理的关键环节，对于提高石油产量、优化资源配置、降低成本具有重要意义。</a:t>
            </a:r>
          </a:p>
          <a:p>
            <a:r>
              <a:t>2.数据采集技术原理：通过物联网传感器设备，实时感知油田生产过程中的各类参数，经由通信网络传输至数据中心进行存储、处理和分析。</a:t>
            </a:r>
          </a:p>
          <a:p>
            <a:r>
              <a:t>3.数据采集应用场景：石油物联网数据采集可应用于油气勘探、钻井、采油、运输等各个环节，为生产决策提供有力支持。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数据采集技术发展趋势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1.大数据分析：随着数据量的不断增长，石油物联网数据采集将更加注重大数据分析，通过挖掘数据价值，提高油田生产效益。</a:t>
            </a:r>
          </a:p>
          <a:p>
            <a:r>
              <a:t>2.边缘计算：边缘计算技术的应用将进一步提高数据采集的实时性和处理效率，降低网络传输压力，满足实时监控和预警需求。</a:t>
            </a:r>
          </a:p>
          <a:p>
            <a:r>
              <a:t>3.5G与物联网的融合：5G技术的应用将提升物联网数据传输速度和稳定性，为石油物联网数据采集提供更加高效、可靠的网络支持。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石油物联网数据采集概述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数据采集安全与隐私保护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1.加强数据加密：确保数据传输和存储过程中的安全性，防止数据泄露和被篡改。</a:t>
            </a:r>
          </a:p>
          <a:p>
            <a:r>
              <a:t>2.隐私保护政策：制定严格的隐私保护政策，明确数据采集、使用和保护的范围，保障个人隐私权益。</a:t>
            </a:r>
          </a:p>
          <a:p>
            <a:r>
              <a:t>3.合规性管理：遵循相关法律法规和标准要求，确保石油物联网数据采集的合规性，避免因违规操作带来的法律风险。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数据采集系统架构与原理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石油物联网数据采集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数据采集系统架构与原理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数据采集系统架构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1.系统架构分为感知层、网络层和应用层，感知层负责数据采集，网络层负责数据传输，应用层负责数据处理和应用。</a:t>
            </a:r>
          </a:p>
          <a:p>
            <a:r>
              <a:t>2.感知层采用传感器和采集设备，对石油物联网中的各种数据进行实时采集和监控。</a:t>
            </a:r>
          </a:p>
          <a:p>
            <a:r>
              <a:t>3.网络层采用有线和无线传输方式，保证数据传输的可靠性和稳定性。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1.数据采集系统通过传感器和采集设备，对石油物联网中的各种数据进行实时采集和监控。</a:t>
            </a:r>
          </a:p>
          <a:p>
            <a:r>
              <a:t>2.数据采集系统能够实现对多维数据的采集，包括温度、压力、流量、液位等多个物理量。</a:t>
            </a:r>
          </a:p>
          <a:p>
            <a:r>
              <a:t>3.系统采用时间触发和事件触发两种方式，保证数据采集的实时性和准确性。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数据采集系统架构与原理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1.系统采用数据加密和身份验证技术，保证数据采集的安全性。</a:t>
            </a:r>
          </a:p>
          <a:p>
            <a:r>
              <a:t>2.系统采用防火墙和入侵检测技术，防止黑客攻击和数据泄露。</a:t>
            </a:r>
          </a:p>
          <a:p>
            <a:r>
              <a:t>3.系统定期对数据进行备份和恢复，保证数据的完整性和可恢复性。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数据采集系统可扩展性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1.系统采用模块化设计，方便进行升级和扩展。</a:t>
            </a:r>
          </a:p>
          <a:p>
            <a:r>
              <a:t>2.系统支持多种传感器和采集设备的接入，具有良好的兼容性。</a:t>
            </a:r>
          </a:p>
          <a:p>
            <a:r>
              <a:t>3.系统支持云计算和大数据分析，能够实现更高级别的数据处理和应用。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数据采集系统安全性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数据采集系统架构与原理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数据采集系统发展趋势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1.随着物联网技术的不断发展，数据采集系统将更加智能化和自主化。</a:t>
            </a:r>
          </a:p>
          <a:p>
            <a:r>
              <a:t>2.数据采集系统将更加注重数据的质量和准确性，提高数据的可利用价值。</a:t>
            </a:r>
          </a:p>
          <a:p>
            <a:r>
              <a:t>3.数据采集系统将更加注重环保和节能，推动石油行业的绿色发展。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数据采集系统应用案例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1.数据采集系统在石油生产中广泛应用，包括生产监控、能源消耗监测、安全管理等方面。</a:t>
            </a:r>
          </a:p>
          <a:p>
            <a:r>
              <a:t>2.数据采集系统能够为石油企业提供更加精准的生产计划和优化方案，提高生产效率和经济效益。</a:t>
            </a:r>
          </a:p>
          <a:p>
            <a:r>
              <a:t>3.数据采集系统能够为石油行业的智能化发展提供有力支持，推动行业的数字化转型。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传感器技术与应用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石油物联网数据采集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1.传感器的作用是将物理量、化学量或生物量等转化为电信号，为石油物联网数据采集提供基础数据。</a:t>
            </a:r>
          </a:p>
          <a:p>
            <a:r>
              <a:t>2.传感器技术不断发展，朝着微型化、智能化、多功能化方向发展。</a:t>
            </a:r>
          </a:p>
          <a:p>
            <a:r>
              <a:t>3.在石油物联网中，常用的传感器包括压力传感器、温度传感器、流量传感器等。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传感器分类与原理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1.传感器按照测量原理可分为电阻式、电容式、电感式、压电式等多种类型。</a:t>
            </a:r>
          </a:p>
          <a:p>
            <a:r>
              <a:t>2.不同类型的传感器有不同的测量原理和适用范围，需要根据实际需求进行选择。</a:t>
            </a:r>
          </a:p>
          <a:p>
            <a:r>
              <a:t>3.传感器的测量精度、稳定性、响应速度等性能指标对石油物联网数据采集的准确性有着重要影响。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传感器选型与布局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1.选型需要根据测量对象、测量范围、测量精度、使用环境等因素进行综合考虑。</a:t>
            </a:r>
          </a:p>
          <a:p>
            <a:r>
              <a:t>2.布局需要考虑到传感器的安装、维护、数据传输等因素，确保布局的合理性和可靠性。</a:t>
            </a:r>
          </a:p>
          <a:p>
            <a:r>
              <a:t>3.在石油物联网中，传感器的选型和布局需要满足防爆、防腐等安全要求。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传感器数据采集与处理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1.传感器数据采集需要通过专业的数据采集设备进行，确保数据的准确性和稳定性。</a:t>
            </a:r>
          </a:p>
          <a:p>
            <a:r>
              <a:t>2.数据处理包括数据清洗、数据分析、数据存储等多个环节，需要采用专业的数据处理技术。</a:t>
            </a:r>
          </a:p>
          <a:p>
            <a:r>
              <a:t>3.在石油物联网中，数据采集与处理的实时性和准确性对于提高生产效率、降低成本有着重要作用。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传感器技术与应用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传感器技术发展趋势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1.随着物联网、人工智能等技术的发展，传感器技术将不断进步，性能将不断提高。</a:t>
            </a:r>
          </a:p>
          <a:p>
            <a:r>
              <a:t>2.未来传感器将更加智能化、多功能化，能够实现更加精准的测量和更加高效的数据传输。</a:t>
            </a:r>
          </a:p>
          <a:p>
            <a:r>
              <a:t>3.在石油物联网中，传感器技术的发展将为提高生产效率、降低成本、提高安全性等方面提供更多支持。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传感器技术应用案例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1.介绍一些石油物联网中传感器技术的应用案例，包括压力传感器在油井监测中的应用、温度传感器在输油管道监测中的应用等。</a:t>
            </a:r>
          </a:p>
          <a:p>
            <a:r>
              <a:t>2.分析这些案例中的应用效果，说明传感器技术在石油物联网中的重要性和必要性。</a:t>
            </a:r>
          </a:p>
          <a:p>
            <a:r>
              <a:t>3.总结传感器技术的成功应用经验，为未来石油物联网中传感器技术的应用提供参考和借鉴。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石油物联网数据采集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数据传输技术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1.数据传输协议：选择适当的传输协议，如MQTT、CoAP等，以满足石油物联网数据采集的实时性和可靠性需求。</a:t>
            </a:r>
          </a:p>
          <a:p>
            <a:r>
              <a:t>2.网络拓扑结构：设计合理的网络拓扑结构，确保数据传输的稳定性和可扩展性。</a:t>
            </a:r>
          </a:p>
          <a:p>
            <a:r>
              <a:t>3.数据压缩技术：采用数据压缩技术，降低传输数据量，提高传输效率。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1.数据清洗：对采集到的数据进行清洗，去除异常值和噪声，保证数据质量。</a:t>
            </a:r>
          </a:p>
          <a:p>
            <a:r>
              <a:t>2.数据存储：选择合适的数据存储方式，如关系型数据库、NoSQL数据库等，以满足不同数据类型和规模的需求。</a:t>
            </a:r>
          </a:p>
          <a:p>
            <a:r>
              <a:t>3.数据分析：利用数据分析技术，对存储的数据进行挖掘和分析，提取有价值的信息。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数据传输与处理技术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数据传输安全性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1.加密传输：采用加密传输技术，确保数据传输过程中的安全性。</a:t>
            </a:r>
          </a:p>
          <a:p>
            <a:r>
              <a:t>2.访问控制：设置访问权限，防止未经授权的访问和数据泄露。</a:t>
            </a:r>
          </a:p>
          <a:p>
            <a:r>
              <a:t>3.数据备份：定期进行数据备份，确保数据安全性和完整性。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数据处理实时性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1.实时数据处理引擎：采用实时数据处理引擎，如ApacheKafka、ApacheFlink等，实现数据的实时处理。</a:t>
            </a:r>
          </a:p>
          <a:p>
            <a:r>
              <a:t>2.数据缓存：利用数据缓存技术，提高数据处理速度和响应时间。</a:t>
            </a:r>
          </a:p>
          <a:p>
            <a:r>
              <a:t>3.并行处理：采用并行处理技术，提高数据处理能力，满足大规模数据实时处理的需求。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https://d.book118.com/958111061064006026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石油物联网数据采集概述</vt:lpstr>
      <vt:lpstr> 石油物联网数据采集概述</vt:lpstr>
      <vt:lpstr> 石油物联网数据采集概述</vt:lpstr>
      <vt:lpstr> 数据采集系统架构与原理</vt:lpstr>
      <vt:lpstr> 数据采集系统架构与原理</vt:lpstr>
      <vt:lpstr> 数据采集系统架构与原理</vt:lpstr>
      <vt:lpstr> 数据采集系统架构与原理</vt:lpstr>
      <vt:lpstr> 传感器技术与应用</vt:lpstr>
      <vt:lpstr> 传感器技术与应用</vt:lpstr>
      <vt:lpstr> 传感器技术与应用</vt:lpstr>
      <vt:lpstr> 传感器技术与应用</vt:lpstr>
      <vt:lpstr> 数据传输与处理技术</vt:lpstr>
      <vt:lpstr> 数据传输与处理技术</vt:lpstr>
      <vt:lpstr> 数据传输与处理技术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2024-09-03T20:00:49.980</cp:lastPrinted>
  <dcterms:created xsi:type="dcterms:W3CDTF">2024-09-03T12:00:50Z</dcterms:created>
  <dcterms:modified xsi:type="dcterms:W3CDTF">2024-09-03T12:00:52Z</dcterms:modified>
</cp:coreProperties>
</file>