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9A0F5-D2C3-4497-80F2-0B8A98EF9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5F435-F3B8-42B3-A194-EA420B49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FCA5D-DB04-4D30-B299-E65AD5EF2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C2150-4180-4B45-A4C9-45657654C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36F43-2767-444B-85D3-78F41F06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62505-D514-4EEB-95A2-53CD8B415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56BDC-A542-41E4-953C-E2147C15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F0B97-F61D-4B0E-813F-8AAFB3DDD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F5BD1-23D4-4F8B-857B-30DD190F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80FA8-24BF-4ADA-8669-F5F75097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B1D5A-9375-477C-A0DE-3A1A2300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112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护理质量安全与风险管理的时间管理与规划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时间管理在护理质量安全与风险管理中的应用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时间管理与规划在护理实践中的挑战与解决方案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通过有效的时间管理与规划，优化护理工作流程，提高工作效率，从而提升护理服务质量。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合理规划护理工作时间，减少因工作繁忙导致的护理差错和不良事件，降低护理风险。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确保患者在接受护理服务过程中的安全，减少因时间管理不当导致的患者安全问题。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分析当前护理质量安全存在的问题及其原因。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护理质量安全现状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探讨针对护理质量安全问题的风险管理策略。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分享在护理工作中实践有效时间管理的方法和经验。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时间管理实践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提出未来在护理质量安全与风险管理方面的时间管理规划与展望。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规划与展望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护理质量安全是指医疗机构在护理服务过程中，通过采取一系列措施，确保患者得到安全、有效、及时、满意的护理服务，同时降低护理风险，提高患者满意度和医疗质量。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护理质量安全是医疗质量的重要组成部分，直接关系到患者的生命安全和健康。提高护理质量安全水平，有助于减少医疗事故和纠纷，提升医疗机构整体形象和服务水平。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72" b="84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风险管理是指通过对潜在风险进行识别、评估、预防和控制，以减少风险事件发生的可能性和减轻其造成的影响。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在护理工作中，风险管理主要应用于预防和控制不良事件的发生，保障患者安全。例如，通过制定完善的护理制度和流程、加强护士培训和教育、合理配置护理资源等措施，降低护理风险，提高护理质量。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在护理中的应用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风险管理的概念及其在护理中的应用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工作中，时间管理对于提高工作效率、保障工作质量具有重要意义。通过合理安排工作时间、优化工作流程、减少无效劳动等措施，护士可以更加高效地完成各项护理工作，确保患者得到及时、准确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质量安全与风险管理工作，制定科学合理的规划有助于明确工作目标和方向，合理分配资源，确保各项措施得到有效落实。通过规划，可以建立起完善的风险防范机制，提高护士的风险意识和应对能力，从而保障患者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规划的作用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时间管理与规划在护理质量安全与风险管理中的作用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时间管理在护理质量安全与风险管理中的应用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根据工作进展和实际情况，适时调整工作计划，保持其灵活性和适应性。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根据护理质量安全与风险管理的总体目标，制定具体、可衡量、可达成、相关性强和时限明确的工作计划。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结合实际情况，为每项任务设定合理的时间范围，确保工作计划的可行性。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制定合理的工作计划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根据任务的紧急程度、影响范围等因素，对各项任务进行优先级排序。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根据任务的优先级和护理人员的能力、经验等因素，合理分配人力资源，确保工作的高效进行。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密切关注工作进展，根据实际情况调整任务分配和优先级排序，确保工作的顺利进行。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合理安排工作时间，减少非工作相关的干扰，如社交媒体、闲聊等，提高工作效率。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减少非必要干扰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分析并优化护理工作流程，减少不必要的环节和等待时间，提高工作效率。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鼓励护理人员不断提升自身专业技能和知识水平，提高工作效率和质量。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避免时间浪费和提高工作效率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https://d.book118.com/958111122023006030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2024-09-06T09:14:07.620</cp:lastPrinted>
  <dcterms:created xsi:type="dcterms:W3CDTF">2024-09-06T01:14:07Z</dcterms:created>
  <dcterms:modified xsi:type="dcterms:W3CDTF">2024-09-06T01:14:09Z</dcterms:modified>
</cp:coreProperties>
</file>