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1918C-D0B9-4408-AE4A-B7F93135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77D6F-5C2E-4090-BA00-453A925D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229A-74FE-4F7D-A599-1E7DBBE5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E115C-A90C-429D-952F-6DAE73C9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6255D-B460-4BCF-A788-31C8D3FA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8F82E-52CB-407C-AE29-77F7C44F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17D2B-6C6F-4263-AD74-62D3038C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D9D05-505F-44E9-82B0-93DBC534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AE85E-2CBF-49F9-9542-C61799A96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64CD-07F4-4D15-B30D-E0E7C9B9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E885D-4CD7-4340-B5F2-36F3EA104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113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提升车辆安全生产隐患排查治理的培训水平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培训资源保障与支持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贯彻国家政策法规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为贯彻国家关于安全生产的政策法规，加强车辆安全生产管理，提高相关人员的安全意识和技能水平。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提高车辆安全生产隐患排查治理能力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通过培训，使相关人员掌握专业的隐患排查技术和治理方法，提高车辆安全生产水平。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随着汽车产业的快速发展，车辆安全问题日益突出，提升相关人员的安全隐患排查治理能力显得尤为重要。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促进汽车产业健康发展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车辆安全生产隐患排查治理的重要性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车辆安全生产直接关系到人民群众的生命财产安全，通过隐患排查治理，可以有效预防和减少交通事故的发生。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提升车辆安全生产水平，有助于提高汽车产品质量和企业竞争力，推动汽车产业健康发展。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车辆安全生产是社会公共安全的重要组成部分，加强隐患排查治理有助于维护社会稳定和谐，促进经济发展。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培训人员需要深入了解国家安全生产法规定，明确企业安全生产的法律责任和义务。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法规实施与监管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掌握汽车行业相关的安全生产标准，如车辆制造、维修、检测等环节的安全规范。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了解法规的执行和监管要求，包括安全检查、事故报告和处理程序等。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培训人员应掌握定期巡检、专项检查、季节性检查等常规隐患排查方法。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常规排查方法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学习运用现代科技手段，如红外线检测、超声波探伤等，提高隐患排查的准确性和效率。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技术手段应用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通过数据分析，识别隐患发生的规律和趋势，建立预警机制，实现隐患的早发现、早处理。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治理措施及案例分析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根据隐患的性质和严重程度，制定相应的治理措施，如设备更新、工艺改进、人员培训等。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制定针对各类隐患的应急预案，组织定期的应急演练，提高应对突发事件的能力。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建立隐患排查治理的长效机制，不断总结经验，持续改进工作方法，提高车辆安全生产的管理水平。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通过剖析典型的安全生产事故案例，总结经验教训，避免类似事故的再次发生。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理论授课与案例分析相结合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邀请行业专家进行授课，深入讲解车辆安全生产隐患排查治理的理论知识，包括相关法律法规、行业标准、排查方法等。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结合实际案例进行分析，让学员了解隐患排查治理的实际操作和应用，加深对理论知识的理解和掌握。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设置互动环节，鼓励学员之间进行交流讨论，分享各自在工作中遇到的问题和经验，促进彼此之间的学习和进步。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安排专业人员进行答疑，解答学员在学习过程中遇到的问题和困惑，帮助学员更好地掌握相关知识和技能。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互动交流与答疑环节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组织学员进行实地考察，深入生产一线，了解车辆安全生产的实际情况和隐患排查治理的具体操作。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开展模拟演练，让学员在模拟场景中亲身体验隐患排查治理的过程，提高学员的实际操作能力和应对突发情况的能力。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实地考察与模拟演练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通过考试的方式对学员的学习成果进行评估，包括理论考试和实际操作考试。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在培训结束后向学员发放问卷，收集学员对培训内容和培训效果的意见和建议。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在培训结束后一段时间内，对学员进行跟踪调查，了解学员在实际工作中应用所学知识和技能的情况。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https://d.book118.com/958111133062006033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2024-09-11T11:34:06.327</cp:lastPrinted>
  <dcterms:created xsi:type="dcterms:W3CDTF">2024-09-11T03:34:06Z</dcterms:created>
  <dcterms:modified xsi:type="dcterms:W3CDTF">2024-09-11T03:34:08Z</dcterms:modified>
</cp:coreProperties>
</file>