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3EF0DF-0FBA-422F-A224-803BF6B58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68148-B45F-4BBE-89A2-C75975053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CB562-0FD8-4F4D-931D-EA9E76521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F0B7BD-FF55-4074-BA19-DEF309811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CE9732-D768-40B1-83CC-E54A309A9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BD8B64-1253-4EC0-A7B5-0FCE5238E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93AC91-77DE-4DC1-9A06-0D66AF6F2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69D740-9435-4722-95F4-814CEF5F6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69FD71-BB13-477C-9C88-6D381E763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13C70-3B77-4DF4-B55D-82A11D083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A3F79-0136-4DB2-ABF5-BDA7D608E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1213706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养老护理员可行性报告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养老护理员队伍建设方案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服务模式与特色创新点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资源整合与合作伙伴关系构建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投资预算与资金筹措方案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项目实施进度安排及监管机制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77" r="314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当前，我国养老护理行业正处于快速发展阶段，但养老护理员的数量和质量仍不能满足日益增长的养老需求。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随着人口老龄化的加剧，养老护理行业将迎来更加广阔的发展空间，对专业化、高素质的养老护理员的需求也将不断增加。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养老护理行业现状及发展趋势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我国老年人口数量不断攀升，对养老护理员的需求也随之增加。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老年人口数量增加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随着家庭结构的小型化和空巢化，越来越多的老年人需要社会化的养老服务，对养老护理员的需求更加迫切。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家庭结构变化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老年人对养老服务的需求从基本的生活照料向医疗、康复、心理慰藉等多方面延伸，对养老护理员的综合素质和专业技能提出了更高要求。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养老服务需求升级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0" b="11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本项目旨在培养一支数量充足、素质优良、专业化的养老护理员队伍，满足老年人日益增长的养老服务需求。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本项目将养老护理员培养与市场需求紧密对接，注重理论与实践相结合，提高养老护理员的专业素养和实际操作能力。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项目目标与定位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项目定位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通过本项目的实施，将培养出一批具备专业技能和良好职业素养的养老护理员，有效缓解养老护理员短缺的问题。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本项目的实施将有力推动养老护理行业的发展，提高老年人的生活质量，促进社会和谐稳定。同时，也将为相关产业的发展提供有力的人才保障。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随着养老护理行业的快速发展，养老护理员将成为紧缺型人才，其薪资待遇和职业发展前景也将不断提升。本项目的实施将为相关机构和企业提供稳定的人才来源，促进经济效益的提升。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预期成果与效益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养老护理员队伍建设方案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招聘条件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具备养老护理相关专业背景，持有相关职业资格证书，有良好的职业道德和沟通能力，身体健康，有责任心和耐心。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通过笔试、面试、实操等多环节考核，综合评估应聘者的专业知识、技能水平、服务态度及应变能力。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875" r="24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招聘条件与选拔标准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375" r="25375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包括老年人生理心理特点、护理技能、沟通技巧、应急处理等方面的知识和技能。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方式选择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采取线上线下相结合的方式，邀请专家授课、组织实操演练、安排案例分析等多样化培训形式。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培训内容及方式选择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根据养老服务机构规模和老年人需求，合理规划养老护理员队伍的人数和比例。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队伍规模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按照不同层级和职责，设置初级、中级、高级养老护理员，并配备相应的管理团队和技术支持团队。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结构规划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队伍规模与结构规划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激励机制与晋升通道设计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建立绩效考核制度，对表现优秀的养老护理员给予物质和精神奖励，提高工作积极性和满意度。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晋升通道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设立明确的职业发展路径，鼓励养老护理员通过学习和实践提升技能水平，实现职业成长和晋升。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服务模式与特色创新点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养老护理员根据老年人需求，提供上门生活照料、康复护理、精神慰藉等服务。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上门服务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家庭养老床位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000" r="19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针对老年人个体差异，提供个性化的居家养老服务方案，满足多元化需求。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将养老机构的专业化服务延伸到家庭，为失能、半失能老年人提供家庭照护服务。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居家养老服务模式介绍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针对需要长期医疗护理的老年人提供专业化服务，但收费较高，不适合普通家庭。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传统养老院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提供集中住宿、生活照料、医疗护理等服务，但可能存在服务质量参差不齐、缺乏个性化关怀等问题。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老年公寓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提供独立或合租的住房单元，配备生活设施和娱乐设施，注重老年人的生活品质和社交需求。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机构养老服务模式对比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智能化养老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利用互联网、物联网等技术手段，实现老年人健康监测、远程医疗、紧急救援等智能化服务。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医养结合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整合医疗资源和养老资源，为老年人提供全方位的健康管理和医疗服务。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志愿者服务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鼓励社会志愿者参与养老服务，为老年人提供陪伴、关爱等精神支持。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特色创新点阐述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https://d.book118.com/958112137065006036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2024-09-15T20:22:07.709</cp:lastPrinted>
  <dcterms:created xsi:type="dcterms:W3CDTF">2024-09-15T12:22:07Z</dcterms:created>
  <dcterms:modified xsi:type="dcterms:W3CDTF">2024-09-15T12:22:09Z</dcterms:modified>
</cp:coreProperties>
</file>