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F07355-A30E-456F-8B4E-B64AFD68B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488E2-812A-4680-A39C-B2DE30B9A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599C0-DDFB-4A2B-B1F8-DF6BBD5B8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A3C2A6-C8AA-4CCD-A96A-159FB28D9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2A0584-FB41-4189-8A1A-92AD319D7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8117FE-14F4-47FC-AFB1-DC4B6708F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38DD5B-80A3-4D36-A1FB-0B552D117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5B9A2-2B79-4973-8740-83937B128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5A2B47-4752-479C-8D7F-DFB44A71B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3DFD7-598C-460F-9DC3-FBB03A11B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2B947-FAEC-46A3-848F-656E7AAC8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13004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矿产行业人才培养与发展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矿产行业人才现状分析
 人才培养目标与核心能力
 课程设置与教学方法
 实践与实习的重要性
 行业资格认证与培训
 矿产行业人才发展趋势
 人才激励机制与留任
 企业高校合作与人才培养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矿产行业人才现状分析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矿产行业人才培养与发展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矿产行业人才现状分析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矿产行业人才供需失衡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1.行业快速发展，人才需求量大幅增长。</a:t>
            </a:r>
          </a:p>
          <a:p>
            <a:r>
              <a:t>2.人才培养周期长，供给不足。</a:t>
            </a:r>
          </a:p>
          <a:p>
            <a:r>
              <a:t>3.技术人才流失严重，高级人才匮乏。</a:t>
            </a:r>
          </a:p>
          <a:p>
            <a:r>
              <a:t>随着矿产行业的快速发展，新技术、新设备的广泛应用，对人才的需求量大幅增长。然而，人才培养周期长，供给不足，导致人才供需失衡。同时，由于行业条件艰苦，技术人才流失严重，高级人才匮乏，进一步加剧了人才供需失衡的状况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人才结构不合理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1.传统型人才过多，创新型人才不足。</a:t>
            </a:r>
          </a:p>
          <a:p>
            <a:r>
              <a:t>2.技术人才短缺，管理人才过剩。</a:t>
            </a:r>
          </a:p>
          <a:p>
            <a:r>
              <a:t>3.人才地域分布不均，基层人才匮乏。</a:t>
            </a:r>
          </a:p>
          <a:p>
            <a:r>
              <a:t>当前，矿产行业人才结构不合理，传统型人才过多，创新型人才不足。同时，由于行业对技术人才的需求量大，而管理人才相对过剩。此外，人才地域分布不均，基层人才匮乏，也制约了行业的健康发展。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矿产行业人才现状分析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人才培养模式落后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1.培养模式单一，缺乏创新性。</a:t>
            </a:r>
          </a:p>
          <a:p>
            <a:r>
              <a:t>2.实践教育不足，理论与实际脱节。</a:t>
            </a:r>
          </a:p>
          <a:p>
            <a:r>
              <a:t>3.培训机制不完善，培训效果不佳。</a:t>
            </a:r>
          </a:p>
          <a:p>
            <a:r>
              <a:t>当前，矿产行业人才培养模式落后，培养模式单一，缺乏创新性。同时，实践教育不足，理论与实际脱节，导致人才培养质量不高。此外，培训机制不完善，培训效果不佳，也制约了人才的成长和发展。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人才引进困难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1.行业条件艰苦，吸引力不足。</a:t>
            </a:r>
          </a:p>
          <a:p>
            <a:r>
              <a:t>2.薪资待遇相对较低，竞争力不强。</a:t>
            </a:r>
          </a:p>
          <a:p>
            <a:r>
              <a:t>3.引进机制不完善，引进效果不佳。</a:t>
            </a:r>
          </a:p>
          <a:p>
            <a:r>
              <a:t>由于矿产行业条件艰苦，吸引力不足，导致人才引进困难。同时，薪资待遇相对较低，竞争力不强，也影响了人才引进的效果。此外，引进机制不完善，引进效果不佳，也制约了人才的引进和发展。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人才培养目标与核心能力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矿产行业人才培养与发展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人才培养目标与核心能力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矿产勘查技术培养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1.掌握基础地质理论，包括矿物学、岩石学、地层学与构造地质学等基础知识。</a:t>
            </a:r>
          </a:p>
          <a:p>
            <a:r>
              <a:t>2.熟练掌握各类矿产勘查技术与方法，如地球物理勘探、地球化学勘探等。</a:t>
            </a:r>
          </a:p>
          <a:p>
            <a:r>
              <a:t>3.学会运用新技术，如遥感、人工智能等在矿产勘查中的应用。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矿产资源评估与管理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1.学会进行矿产资源量估算，包括储量计算和资源评价。</a:t>
            </a:r>
          </a:p>
          <a:p>
            <a:r>
              <a:t>2.掌握矿山生产计划与资源管理方法，如矿山设计、生产计划优化等。</a:t>
            </a:r>
          </a:p>
          <a:p>
            <a:r>
              <a:t>3.熟悉矿产资源政策法规，了解矿业权管理、矿产资源税费等制度。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人才培养目标与核心能力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矿业工程技术培养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1.掌握采矿、选矿、冶金等基础知识，了解矿业工程工艺流程。</a:t>
            </a:r>
          </a:p>
          <a:p>
            <a:r>
              <a:t>2.熟练掌握矿业工程设计方法，如矿井设计、选厂设计等。</a:t>
            </a:r>
          </a:p>
          <a:p>
            <a:r>
              <a:t>3.学会运用数值模拟、仿真技术等现代工程设计手段，提高设计效率与准确性。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矿业安全与环保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1.了解矿山安全法规与标准，掌握矿山安全管理方法。</a:t>
            </a:r>
          </a:p>
          <a:p>
            <a:r>
              <a:t>2.熟练掌握矿山环保技术与方法，如废水处理、废渣利用等。</a:t>
            </a:r>
          </a:p>
          <a:p>
            <a:r>
              <a:t>3.提高矿工安全意识，加强安全培训与教育。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人才培养目标与核心能力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1.掌握矿业经济学基础知识，了解矿产品市场行情与价格波动。</a:t>
            </a:r>
          </a:p>
          <a:p>
            <a:r>
              <a:t>2.学会进行矿业投资项目评估，包括风险评估、经济效益分析等。</a:t>
            </a:r>
          </a:p>
          <a:p>
            <a:r>
              <a:t>3.了解矿业企业的经营管理，提高矿业经济管理水平。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矿业人才培养与发展趋势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1.加强矿业人才培养，提高人才素质与能力。</a:t>
            </a:r>
          </a:p>
          <a:p>
            <a:r>
              <a:t>2.关注矿业技术发展趋势，及时更新教学内容与方法。</a:t>
            </a:r>
          </a:p>
          <a:p>
            <a:r>
              <a:t>3.推动产学研合作，加强行业与学术界交流，共同推动矿业人才培养与发展。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矿业经济管理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课程设置与教学方法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矿产行业人才培养与发展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课程设置与教学方法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矿产勘查理论课程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1.涵盖矿产形成与分布的基础理论，奠定扎实的学术基础。</a:t>
            </a:r>
          </a:p>
          <a:p>
            <a:r>
              <a:t>2.引入前沿的勘查技术和方法，与实际应用紧密结合。</a:t>
            </a:r>
          </a:p>
          <a:p>
            <a:r>
              <a:t>3.通过案例分析，培养学生解决实际问题的能力。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矿产开采技术课程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1.教授传统的矿产开采方法，如地下开采、露天开采等。</a:t>
            </a:r>
          </a:p>
          <a:p>
            <a:r>
              <a:t>2.引入现代化的开采技术和设备，提高开采效率。</a:t>
            </a:r>
          </a:p>
          <a:p>
            <a:r>
              <a:t>3.强调安全生产和环保理念，培养责任意识。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课程设置与教学方法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矿产加工与利用课程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1.介绍矿产加工的全流程，包括选矿、冶炼等。</a:t>
            </a:r>
          </a:p>
          <a:p>
            <a:r>
              <a:t>2.分析矿产资源的综合利用，提高经济效益。</a:t>
            </a:r>
          </a:p>
          <a:p>
            <a:r>
              <a:t>3.讨论矿产行业的环保和可持续发展问题。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实践教学环节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1.组织学生参加矿山实地实习，积累实际操作经验。</a:t>
            </a:r>
          </a:p>
          <a:p>
            <a:r>
              <a:t>2.开展模拟矿产项目，提高团队协作和问题解决能力。</a:t>
            </a:r>
          </a:p>
          <a:p>
            <a:r>
              <a:t>3.鼓励学生参与科研项目，培养创新能力和学术素养。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课程设置与教学方法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行业发展趋势讲座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1.邀请业内专家分享最新的行业动态和技术趋势。</a:t>
            </a:r>
          </a:p>
          <a:p>
            <a:r>
              <a:t>2.组织学生参与矿业相关的学术会议和研讨会。</a:t>
            </a:r>
          </a:p>
          <a:p>
            <a:r>
              <a:t>3.培养学生敏锐的行业洞察力和前瞻性思维。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跨学科交叉课程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1.结合地质学、经济学、环境科学等多学科知识，培养复合型人才。</a:t>
            </a:r>
          </a:p>
          <a:p>
            <a:r>
              <a:t>2.引入大数据、人工智能等现代技术，提升矿业效率。</a:t>
            </a:r>
          </a:p>
          <a:p>
            <a:r>
              <a:t>3.探讨矿业与社会、经济、环境的协调发展，培养全局观念。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实践与实习的重要性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矿产行业人才培养与发展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实践与实习的重要性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实践与实习的重要性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1.培养实际操作能力：实践与实习能够帮助学生将理论知识转化为实际操作能力，提高矿产行业的技能水平。</a:t>
            </a:r>
          </a:p>
          <a:p>
            <a:r>
              <a:t>2.积累经验：通过实践与实习，学生可以积累实际工作经验，了解矿产行业的运作模式和流程，为未来职业发展打下基础。</a:t>
            </a:r>
          </a:p>
          <a:p>
            <a:r>
              <a:t>3.拓展人脉：实践与实习过程中，学生可以结识同行专业人士，建立人脉关系，为未来的职业发展铺平道路。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实践教育的趋势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1.加强实践课程设置：学校应增加实践课程的比重，注重学生的实践操作能力培养，提高矿产行业的技能水平。</a:t>
            </a:r>
          </a:p>
          <a:p>
            <a:r>
              <a:t>2.校企合作：学校与企业应加强合作，共同开展实践教学，为学生提供更多的实习机会和实践经验。</a:t>
            </a:r>
          </a:p>
          <a:p>
            <a:r>
              <a:t>3.实践教学方法创新：应采用现代化的实践教学方法，如虚拟现实、在线模拟等，提高实践教学的效果和学生的学习体验。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https://d.book118.com/958113004064006026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矿产行业人才现状分析</vt:lpstr>
      <vt:lpstr> 矿产行业人才现状分析</vt:lpstr>
      <vt:lpstr> 矿产行业人才现状分析</vt:lpstr>
      <vt:lpstr> 人才培养目标与核心能力</vt:lpstr>
      <vt:lpstr> 人才培养目标与核心能力</vt:lpstr>
      <vt:lpstr> 人才培养目标与核心能力</vt:lpstr>
      <vt:lpstr> 人才培养目标与核心能力</vt:lpstr>
      <vt:lpstr> 课程设置与教学方法</vt:lpstr>
      <vt:lpstr> 课程设置与教学方法</vt:lpstr>
      <vt:lpstr> 课程设置与教学方法</vt:lpstr>
      <vt:lpstr> 课程设置与教学方法</vt:lpstr>
      <vt:lpstr> 实践与实习的重要性</vt:lpstr>
      <vt:lpstr> 实践与实习的重要性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2024-09-03T20:01:50.603</cp:lastPrinted>
  <dcterms:created xsi:type="dcterms:W3CDTF">2024-09-03T12:01:50Z</dcterms:created>
  <dcterms:modified xsi:type="dcterms:W3CDTF">2024-09-03T12:01:52Z</dcterms:modified>
</cp:coreProperties>
</file>