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3E8E5E-1E39-445A-8A3A-1F4E527B4F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6F99E0-1AFC-40B1-A530-6A94E05591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8FAD87-9B4B-4CE4-A7A6-11A4010623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F7DC2F-3F5D-4652-B3D0-269D7B6A20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4058B3D-3A13-4989-8487-2E5718CC1E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CFE37D9-E477-4CDA-86C8-5EF63902F4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FEC11A4-FB57-4813-832D-B927F6CFD1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A14D16-D339-49C8-9DC1-3F3B92FA22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310407-64DD-4ED7-B774-EDD893D40A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E790B1-E842-4C7B-B2C9-A75435BF12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36EDFA-4003-42BC-8909-342C144365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0.jpeg" /><Relationship Id="rId6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5.jpeg" /><Relationship Id="rId4" Type="http://schemas.openxmlformats.org/officeDocument/2006/relationships/image" Target="../media/image26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7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8.jpeg" /><Relationship Id="rId3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8113042030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2998000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98591" y="2998000"/>
            <a:ext cx="2086078" cy="53426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安全管理办法的隐患排查与预防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安全管理办法概述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隐患排查方法与技巧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隐患识别与评估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预防措施与手段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隐患治理与整改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监督管理与责任追究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安全管理办法概述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安全管理办法是企业或组织为保障生产经营活动的安全顺利进行，预防和减少事故隐患而制定的一系列规章制度和管理措施。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确保员工人身安全和企业财产安全，维护正常的生产经营秩序，促进企业可持续发展。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380" b="838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适用于企业内部各个生产、经营、管理环节，以及与生产经营活动相关的场所、设施、设备等。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企业全体员工，包括管理层、技术人员、操作人员等，都必须严格遵守安全管理办法的各项规定。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适用范围及对象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适用对象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1833" r="11833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8792" r="18792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预防为主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综合治理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责任到人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安全管理原则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注重事前预防，通过加强安全培训、完善安全制度、提高安全意识等措施，防范事故的发生。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明确各级管理人员和操作人员的安全职责，建立健全的安全责任制，确保各项安全措施得到有效执行。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采取综合性的治理措施，从人、机、料、法、环等多个方面入手，全面排查和治理事故隐患。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不断总结经验教训，持续改进安全管理方法和手段，提高安全管理水平。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隐患排查方法与技巧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安排专人对重点区域、关键设备进行定时巡查，记录异常情况。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每日巡查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9792" r="9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周期性检查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1125" r="111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季节性检查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9292" r="92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按照设备、设施的运行周期，制定相应的检查计划，确保其安全运行。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针对不同季节的特点，对易受影响的设备、设施进行重点检查。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常规排查方法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请专业人员对特定设备、设施进行深入检查，识别潜在隐患。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专业性检查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在节假日前对各类设备、设施进行全面检查，确保其节日期间正常运行。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节假日检查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结合季节变化，对受季节影响的设备、设施进行针对性检查。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季节性检查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专项排查方法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7183" r="171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季节性排查方法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重点关注防潮、防雷、防静电等方面的隐患。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加强对防暑降温、防汛、防台风等措施的排查。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着重检查防火、防静电、防霉变等方面的隐患。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关注防寒防冻、防滑、防一氧化碳中毒等冬季特有隐患。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春季检查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夏季检查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秋季检查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冬季检查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在节假日前提前进行安全检查，确保节日期间各项安全措施的落实。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8417" r="1841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节前检查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在节假日期间安排值班人员，加强对重点部位的巡查，确保及时发现并处理安全隐患。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节中巡查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9083" r="1908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节假日结束后，再次组织安全检查，确保设备、设施的正常运行，防范安全事故的发生。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节后复查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节假日及特殊时期排查方法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隐患识别与评估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1805" b="1180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5372" b="537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2889" r="288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隐患识别途径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定期检查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通过定期的安全检查，发现潜在的安全隐患，如设备老化、设施破损等。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员工报告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鼓励员工积极报告发现的安全隐患，特别是那些在日常工作中容易被忽视的问题。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专项评估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针对特定领域或设备，进行专业的安全评估，以识别潜在的风险。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评估隐患可能对人员、财产或环境造成的伤害或损失的严重程度。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严重性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分析隐患引发事故或事件的可能性，包括频率和概率。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可能性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评估现有安全措施对隐患的控制能力，以及是否需要采取额外的控制措施。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可控性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隐患评估标准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风险评估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结合隐患的严重性和可能性，对潜在风险进行量化评估。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风险等级划分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根据风险评估结果，将隐患划分为不同的风险等级，如高风险、中风险和低风险。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优先处理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根据风险等级，确定隐患处理的优先级，优先处理高风险隐患。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风险评估与等级划分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预防措施与手段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https://d.book118.com/958113042030006035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2024-09-13T22:04:51.293</cp:lastPrinted>
  <dcterms:created xsi:type="dcterms:W3CDTF">2024-09-13T14:04:51Z</dcterms:created>
  <dcterms:modified xsi:type="dcterms:W3CDTF">2024-09-13T14:04:53Z</dcterms:modified>
</cp:coreProperties>
</file>