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B7351-E0D9-43EE-A6B9-2F3C0161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5DC15-051D-46E6-B668-AED06189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92172-FCD3-4B9F-A3DB-9F37ECF9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0B1F1-BCB0-4B04-9B9F-0A9B4EAD8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EABB5-2124-46C2-BE71-CBCF43DC6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4E1A6-ECBF-4802-8F0E-D534488B0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2B09C-CACA-4C5B-8DD3-3B2E81090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C1CE7-F20E-486F-9782-88F3785B4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81764-980A-4B24-A9B5-251CC7FBE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78838-600E-4D66-92EE-13E7AA76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BC4E7-8501-47E2-AD9A-950C1D9F5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4015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贫血护理疾病查房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86" r="318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贫血是指血液中红细胞数量或质量不足，无法提供足够的氧气和营养物质给身体组织，导致身体出现一系列症状。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根据病因和红细胞形态，贫血可分为缺铁性贫血、巨幼细胞性贫血、溶血性贫血等。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12" b="122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贫血的病因多种多样，包括缺铁、缺乏维生素B12或叶酸、慢性疾病、遗传因素等。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贫血的症状包括乏力、头晕、心悸、气短、面色苍白等，严重时可导致晕厥和心力衰竭。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通过血常规检查，观察红细胞数量、血红蛋白浓度、平均红细胞体积等指标，结合临床表现可确诊贫血。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针对不同类型的贫血，治疗方法各异。一般而言，缺铁性贫血需补充铁剂，巨幼细胞性贫血需补充维生素B12或叶酸，溶血性贫血需抑制溶血或进行输血治疗。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660" r="56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增加铁质摄入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多食用富含铁的食物，如红肉、肝、黑芝麻等，以补充铁质，促进血红蛋白的合成。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补充维生素C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维生素C有助于促进铁质的吸收，可以多吃柑橘类水果、草莓、绿叶蔬菜等富含维生素C的食物。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避免影响铁吸收的食物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如茶、咖啡中的鞣质会与铁结合，降低铁的吸收率，应避免与含铁食物同时食用。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避免过度劳累，保证充足的睡眠时间，有助于身体恢复。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贫血患者容易感到寒冷，应注意保暖，避免感冒。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剧烈运动会增加身体负担，贫血患者应避免剧烈运动，选择轻度运动如散步、太极等。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与患者保持良好的沟通，给予关心和鼓励，增强其治疗信心。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给予关心和鼓励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向患者解释贫血的病情、治疗方法和注意事项，消除其焦虑和恐惧情绪。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鼓励患者保持乐观、积极的心态，帮助其正确面对疾病，提高治疗依从性。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引导积极心态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https://d.book118.com/958114015055006043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2024-09-22T23:26:09.966</cp:lastPrinted>
  <dcterms:created xsi:type="dcterms:W3CDTF">2024-09-22T15:26:09Z</dcterms:created>
  <dcterms:modified xsi:type="dcterms:W3CDTF">2024-09-22T15:26:11Z</dcterms:modified>
</cp:coreProperties>
</file>