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FD69D-8298-4B54-A832-0D18EF4AF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659B6-9F82-40F4-870D-99E3E74ED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7A437-7B28-44D3-93D8-3D48707E9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5B75B-CB55-455D-BE16-6582551FF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6172AA-EDBA-4DAC-A276-71CFCD119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9F37B1-A77F-460E-8326-29EC3FCF7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7B431-7B71-465E-98C3-C41A7E6E9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09163D-96E9-40AA-8609-CC4A235EE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B0372-8240-4D6F-8DC8-809133F4C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F444A-CCB5-4142-AE19-45A019039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E6F36-9E1D-4EF3-ACB7-28226CC3C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407300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工厂企业消防安全培训课件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工厂企业常见火灾隐患及应对措施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灭火器材使用方法与保养维护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应急疏散逃生自救技巧培训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火灾事故案例分析与经验教训总结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企业消防安全管理制度建设与执行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00" r="15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根据可燃物的类型和燃烧特性，火灾可分为A、B、C、D、E五类。A类火灾指固体物质火灾，B类火灾指液体或可熔化的固体物质火灾，C类火灾指气体火灾，D类火灾指金属火灾，E类火灾指带电火灾。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79" r="319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可燃物、助燃物（氧化剂）和引火源（温度）是燃烧的三个基本要素，三者缺一不可。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灭火就是破坏燃烧条件使燃烧反应终止的过程。灭火的基本原理可以归纳为冷却法、窒息法、隔离法和抑制法四种。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123" b="111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明火、高温物体、电火花、静电火花、雷击等。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易燃液体、易燃固体、自燃物品和遇湿易燃物品等。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常见火源与易燃物质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易燃物质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常见火源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https://d.book118.com/958114073002006027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2024-09-04T12:24:26.609</cp:lastPrinted>
  <dcterms:created xsi:type="dcterms:W3CDTF">2024-09-04T04:24:26Z</dcterms:created>
  <dcterms:modified xsi:type="dcterms:W3CDTF">2024-09-04T04:24:28Z</dcterms:modified>
</cp:coreProperties>
</file>