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9E3289-6356-4B94-B9FC-FEA35530F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E9EB8-76F6-4D5E-9D70-1531D1B7C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368E36-0048-48CC-B0EF-0978A914B3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0FF5E7-1A08-4B16-A7B7-A04D0BFA1A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9EAAB5-A3E0-4ABC-942D-492A7877C0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A74F91-3FA4-4508-8030-FA1E13AD80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0B5732-58AB-421E-A48C-200467BD39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2FC09A-A306-40EE-AEC0-A39EFE2D24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C4BD90-340E-4878-93A6-00804DDF60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BA0D38-4A22-4403-9460-37E4CE40F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89F27-5AA9-4CFF-A1AC-A0315C1C3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1501101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水利工程施工验收规范中的环境验收程序和方法</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水利工程环境验收概述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环境验收程序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环境验收方法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验收内容与要求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常见问题与对策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水利工程环境验收概述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确保水利工程符合环境保护要求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环境验收是确保水利工程在施工过程中和完工后，均符合国家和地方环境保护法律法规及技术标准的重要环节。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预防环境污染和生态破坏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通过环境验收，及时发现和纠正水利工程施工过程中可能产生的环境污染和生态破坏问题，有效预防和减轻对环境的负面影响。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提高水利工程的环境友好性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环境验收促使水利工程建设单位更加重视环境保护，优化设计方案和施工工艺，提高水利工程的环境友好性。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预防为主</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环境验收应当以预防为主，及时发现和解决水利工程施工过程中可能产生的环境问题，降低后期治理成本和难度。</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依法依规</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环境验收必须依据国家和地方环境保护法律法规、技术标准以及相关合同文件进行，确保验收工作的合法性和规范性。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客观公正</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环境验收应当遵循客观公正原则，不受任何非环境因素的干扰，确保验收结果的客观性和公正性。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科学可行</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环境验收应当采用科学合理的方法和程序，确保验收工作的可行性和有效性。同时，所采用的方法和程序应当符合实际情况，具有可操作性。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相关合同文件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如施工合同、监理合同、环保协议等，明确环境验收的具体要求和标准。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国家及地方环境保护法律法规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如《中华人民共和国环境保护法》、《中华人民共和国水污染防治法》等。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技术标准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如《水利水电工程施工环境保护技术规范》、《水利水电工程生态保护与修复技术规范》等。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验收的依据和标准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环境验收程序</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458" r="204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根据工程规模和复杂程度，组建具备环境专业背景的验收团队。</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组建验收团队</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明确验收目标、范围、时间安排和验收方法。</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制定验收计划</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收集工程设计、施工、监测等与环境相关的资料。</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收集资料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了解工程现场环境状况，确定重点检查区域。</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现场踏勘</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3439" r="2343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核实施工迹地的恢复情况，确保符合设计要求。</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检查施工迹地恢复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检查环保设施的安装、运行状况及监测数据。</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监测设施运行状况</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评估工程施工对周边环境的影响程度。</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调查周边环境影响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采集水样、空气样等，进行必要的检测与分析。</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现场取样与检测</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92" r="162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汇总检查结果</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将现场检查情况汇总，整理成验收报告。</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报告审查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组织专家对验收报告进行审查，确保报告的准确性和完整性。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报告修改与完善</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根据审查意见，对验收报告进行修改和完善。</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报告编写与审查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得出验收结论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根据现场检查和报告审查结果，给出是否通过验收的结论。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问题整改要求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针对存在的问题，提出整改要求和期限，监督整改落实。</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持续监测与评估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在工程运行期间，对环境影响进行持续监测与评估，确保长期稳定达标。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验收结论与整改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环境验收方法</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文件审查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审查施工记录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检查施工过程中的环境保护措施是否得到有效执行，包括施工废水的处理、施工噪声的控制等。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审查环境影响报告</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核对施工前提交的环境影响报告，评估施工对环境的影响是否符合预期。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5" r="5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对施工区域附近的水质进行监测，包括pH值、浊度、重金属含量等指标，确保水质达标。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对施工区域的空气质量进行监测，检测颗粒物、二氧化硫等污染物浓度，确保符合国家标准。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现场监测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空气质量监测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水质监测</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https://d.book118.com/958115011013006044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2024-09-23T23:03:44.248</cp:lastPrinted>
  <dcterms:created xsi:type="dcterms:W3CDTF">2024-09-23T15:03:44Z</dcterms:created>
  <dcterms:modified xsi:type="dcterms:W3CDTF">2024-09-23T15:03:46Z</dcterms:modified>
</cp:coreProperties>
</file>