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D4A48-0F66-4720-8FB5-190A407B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C1E52-9835-4D6C-BBAE-80820B4FD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32229-23F6-42CC-A478-D8FCF4A7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EDD7E-7D70-41BD-B5FD-2518E3A7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CF344-A34E-4D25-A4E1-CB4C0896A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91A99-A8A7-4588-961B-09F9AD1E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66A31-9B95-4D69-A3F0-744AE393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91FAC-37CE-4CC9-8BEA-7BA59359C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2B39F-9F1F-4DB7-B7B5-DFD01673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44018-77C2-4C81-830A-A3DB678F0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E6F7-1D16-4741-A407-40F2EA8B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5070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小儿急性喉炎图片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小儿急性喉炎的病理特点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小儿急性喉炎的诊断与鉴别诊断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小儿急性喉炎的治疗与护理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小儿急性喉炎的预防与预后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急性喉炎是一种喉部急性炎症，通常由病毒或细菌感染引起，常见于儿童。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发病急，进展快，需要及时治疗以缓解症状和预防并发症。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常见的是呼吸道合胞病毒和流感病毒。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如肺炎链球菌和流感嗜血杆菌等。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免疫力低下、吸入刺激性气体、过敏反应等也可能导致急性喉炎。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急性喉炎的病因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声音嘶哑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由于喉部肿胀和炎症，患儿的声音可能会变得嘶哑。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由于喉部炎症，患儿会感到喉咙疼痛，尤其是吞咽时。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喉部炎症刺激导致咳嗽，多为干咳或有痰。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发热、疲倦、食欲不振等。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在严重情况下，喉部肿胀可能导致呼吸困难，甚至窒息。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急性喉炎的症状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小儿急性喉炎的病理特点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喉部结构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喉软骨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小儿喉部相对较长，声门裂较窄，声带及粘膜柔嫩，粘膜下组织疏松，容易发生炎症肿胀。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小儿的喉软骨尚未完全钙化，弹性较大，容易发生变形。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小儿喉部的解剖特点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炎症导致喉粘膜血管扩张，血液充盈，出现喉粘膜充血现象。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喉粘膜充血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声带受到炎症刺激后发生肿胀，导致声门裂变窄，甚至出现声嘶或失声。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声带肿胀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炎症刺激导致喉部粘液分泌增多，形成痰液阻塞。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粘液分泌增多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小儿急性喉炎的病理变化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由于喉部肿胀和声门裂变窄，可能导致呼吸困难，严重时可能发生窒息。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喉炎可能向下蔓延至气管和肺部，引发肺部感染。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小儿急性喉炎可能诱发心脏疾病，如心率失常和心肌炎等。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小儿急性喉炎的并发症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https://d.book118.com/958115070106006024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2024-08-31T22:36:03.529</cp:lastPrinted>
  <dcterms:created xsi:type="dcterms:W3CDTF">2024-08-31T14:36:03Z</dcterms:created>
  <dcterms:modified xsi:type="dcterms:W3CDTF">2024-08-31T14:36:05Z</dcterms:modified>
</cp:coreProperties>
</file>