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9469A5-436E-4F95-8D83-48B7A53EA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2B18A7-A651-489E-B76D-BD4CD3B8A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D46DE1-9438-4158-8DA8-BE61585AF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1AC278-CA5F-4B81-A5D4-9C06C8C4CE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F4BAB5-6CCD-45CD-BBD1-D1B6626F1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1CD6A5-8251-46DD-A9CC-954804DF6D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6C6D64-AB78-43D0-BA62-42A5C9B11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26921B-1C1C-4961-8CC7-87A9EE6435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B3262E-7C3B-438B-B753-BB15E1D48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1B548A-0F19-48FC-A596-D48760E6A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E4D487-EBD4-42FA-AF4D-7760CAB70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115072106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小儿便秘推拿手法图解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推拿手法简介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小儿便秘的原因与症状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小儿便秘推拿手法详解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小儿便秘的日常护理与预防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案例分享与效果展示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推拿手法简介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401" r="3440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937" r="1493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推拿是一种通过手法操作作用于人体特定部位，以达到调整脏腑功能、治病保健目的的中医外治方法。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推拿定义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通过刺激穴位、疏通经络，调和气血，平衡阴阳，改善小儿便秘症状，促进肠道蠕动，缓解排便困难。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推拿作用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推拿的定义与作用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2. 推拿时应根据患儿年龄、体质及病情选择适宜的手法。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4. 推拿后应适当补充水分，保持大便通畅。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适用范围：适用于0-14岁小儿便秘，尤其适用于功能性便秘。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1. 推拿前应排除器质性病变导致的便秘。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3. 推拿时应注意力度适中，避免过度用力导致皮肤损伤。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推拿的适用范围与注意事项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小儿便秘的原因与症状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363" r="1136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4963" r="496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2483" b="24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便秘原因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饮食过于精细，纤维素摄入不足，水分补充不够，导致肠道蠕动减慢。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缺乏规律的生活习惯，如不按时排便、缺乏运动等。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孩子生活环境改变，如上幼儿园、搬家等，导致心理压力增大，影响排便。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某些肠道疾病如巨结肠、肠道畸形等也可能导致便秘。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饮食不当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生活习惯不良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心理压力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肠道疾病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大便干燥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排便困难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排便频率降低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其他症状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便秘症状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8909" b="890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8360" r="1836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大便硬结，不易排出。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孩子在排便时感到疼痛、困难。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正常时孩子每天应排便1-2次，便秘时可能2-3天才排便一次。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可能出现腹痛、腹胀等症状。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长期便秘影响营养吸收，可能影响孩子的生长发育。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生长发育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心理影响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健康风险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便秘可能导致孩子产生焦虑、自卑等心理问题。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长期便秘可能引发痔疮、肛裂等疾病。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便秘对小儿的影响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小儿便秘推拿手法详解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6" b="27716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清大肠经是小儿便秘推拿的基础手法，通过刺激大肠经上的穴位，促进肠道蠕动，缓解便秘症状。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清大肠经的具体操作是，用拇指指腹从食指指根向指尖方向推，力度适中，每次推拿约5分钟，每日2-3次。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推拿手法一：清大肠经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摩腹是小儿便秘推拿的重要手法之一，通过按摩腹部，促进肠道蠕动，缓解便秘症状。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摩腹的具体操作是，用手掌或四指指腹在腹部顺时针方向按摩，每次按摩约5分钟，每日2-3次。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推拿手法二：摩腹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https://d.book118.com/958115072106006024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2024-08-31T22:36:04.256</cp:lastPrinted>
  <dcterms:created xsi:type="dcterms:W3CDTF">2024-08-31T14:36:04Z</dcterms:created>
  <dcterms:modified xsi:type="dcterms:W3CDTF">2024-08-31T14:36:06Z</dcterms:modified>
</cp:coreProperties>
</file>