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B4EC1-2B94-49E6-BF9A-CA3906B36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CE35A-1158-4D1D-B8B4-956D77443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AE3DD5-953A-4095-A594-224D8E135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82673C-1B22-4A11-9F56-B4F9A3F4C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FBF879-2D4B-4B20-8428-71D596AFD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E5DE3A2-13A3-4390-88E3-3B7ED218E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64A9DE-29E3-4B99-865A-B38C51271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A7914-BE04-4C35-AAB7-646C1AB7C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5F3C9-5F54-4E5A-8945-2E203C293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AC6B1-FA61-486B-A63F-1CE160652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7EC98-B423-4E4E-B209-FC902EA6C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51070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47239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绿色信贷对商业银行流动性风险的影响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47239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20XX-01-09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绿色信贷概述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商业银行流动性风险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绿色信贷对商业银行流动性风险的影响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绿色信贷在商业银行流动性风险管理中的应用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政策建议与展望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绿色信贷概述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绿色信贷是指商业银行为支持环保和可持续发展而提供的金融服务，通过为绿色产业和项目提供优惠贷款等措施，引导资金流向环保领域。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绿色信贷强调环境和社会责任，具有可持续发展、低碳环保、社会责任等特征。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绿色信贷的发展历程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近年来，随着各国政府对环保政策的重视和金融市场的不断完善，绿色信贷逐渐成为主流的金融服务，越来越多的商业银行加入绿色信贷行列。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成熟阶段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20世纪80年代，随着环境保护意识的提高，部分商业银行开始涉足绿色信贷领域，为企业提供环保项目贷款。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起步阶段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21世纪初，随着国际社会对气候变化和环境保护的重视，绿色信贷进入快速发展阶段，国际金融机构开始推动绿色金融市场的发展。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快速发展阶段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国际上，绿色信贷已经得到了广泛的推广和应用，许多国际金融机构和政府组织都在推动绿色金融市场的发展，为环保项目提供资金支持。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在国内，中国政府高度重视绿色金融的发展，出台了一系列政策措施鼓励商业银行开展绿色信贷业务。目前，中国已经成为全球最大的绿色债券市场之一，越来越多的企业开始利用绿色信贷支持环保项目。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国际现状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绿色信贷的国内外现状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商业银行流动性风险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流动性风险是指商业银行在面临不可预期的资金流出时，无法及时满足债务或资产赎回需求的风险。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流动性风险通常表现为资金短缺、资产负债不匹配、无法及时获得充足资金等情况。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流动性风险的定义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商业银行的资产和负债期限不匹配，导致资金流动性不足。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资产负债期限错配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458" r="7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信贷风险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792" r="9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不良贷款、逾期贷款等信贷风险可能导致银行资金无法及时回流。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市场利率、汇率等波动可能导致银行资金成本上升或资产价值下降。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流动性风险的来源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模拟极端市场环境下银行的流动性状况，评估银行应对风险的能力。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压力测试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衡量银行在短期压力情境下，持有的高质量流动性资产能否覆盖其30天内的净现金流出。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流动性覆盖率（LCR）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评估银行在正常市场环境下，持有的稳定资金能否满足其表内外业务需求。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净稳定资金比例（NSFR）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流动性风险的评估方法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绿色信贷对商业银行流动性风险的影响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https://d.book118.com/958115107024006032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2024-09-09T11:47:39.415</cp:lastPrinted>
  <dcterms:created xsi:type="dcterms:W3CDTF">2024-09-09T03:47:39Z</dcterms:created>
  <dcterms:modified xsi:type="dcterms:W3CDTF">2024-09-09T03:47:41Z</dcterms:modified>
</cp:coreProperties>
</file>