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8A0EC-30A9-40B6-920A-39005FC7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C44C0-1C70-4247-90B9-364E52B0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8F44-FB12-4095-BE94-45D287C9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E3FDC-7501-421B-8124-09E1C951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52407-D1F8-4E07-A951-A1F82243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51E82-35F8-4510-9DF1-45BDE126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818729-E558-4FC5-BF5F-AC8B5444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EACF6-3D19-4F21-9BE7-2551E02B9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DB52D-0F7A-47DC-B117-8572BFBE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FA362-0C03-4699-8BA0-5F140E32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2F60E-A426-40AD-B55B-E4D07238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6000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口腔修复学全口义齿修复课件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全口义齿修复的适应症和禁忌症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全口义齿修复的材料和工艺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全口义齿修复的临床操作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全口义齿修复的并发症及预防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介绍全口义齿修复的基本概念、原理和技术，帮助学生掌握全口义齿修复的临床应用和操作技巧。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随着人口老龄化和口腔健康意识的提高，全口义齿修复的需求逐渐增加。全口义齿修复能够恢复患者的咀嚼功能、改善面部形态和发音，提高患者的生活质量。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93" r="257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全口义齿修复是指利用人工牙齿和基托材料，模拟自然牙齿的形态和功能，为患者提供全面的口腔修复服务。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修复方式和材料的不同，全口义齿修复可分为传统全口义齿、吸附性全口义齿和种植支持式全口义齿等类型。其中，传统全口义齿主要依靠基托与口腔黏膜的吸附力固位；吸附性全口义齿则通过特殊的基托设计和表面处理，增强吸附力，提高固位稳定性；种植支持式全口义齿则利用种植体提供固位和支持，具有更高的稳定性和舒适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全口义齿修复的定义和分类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全口义齿修复的适应症和禁忌症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无论何种原因导致的牙列缺失，均可采用全口义齿修复。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牙列缺失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当牙列磨损严重，导致咀嚼功能下降时，可采用全口义齿修复。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牙列严重磨损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牙周病患者牙齿松动、移位，影响咀嚼功能时，可采用全口义齿修复。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对于先天性牙齿缺失或发育异常的患者，全口义齿修复是一种有效的治疗方法。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先天性牙齿缺失或发育异常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在口腔急性炎症期间，如牙龈炎、牙周炎等，不宜进行全口义齿修复。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口腔急性炎症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对于严重精神疾病患者，如精神分裂症等，由于无法配合治疗，故不宜进行全口义齿修复。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如严重的心脏病、高血压、糖尿病等全身性疾病患者，在疾病未得到有效控制前，不宜进行全口义齿修复。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严重全身性疾病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对于对义齿材料过敏的患者，不宜采用全口义齿修复。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对义齿材料过敏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全口义齿修复的材料和工艺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具有质轻、易加工、价格低等优点，是全口义齿修复的主要材料之一。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树脂基托材料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金属基托材料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陶瓷基托材料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包括钴铬合金、钛合金等，具有较高的强度和耐磨性，适用于咬合力较大的患者。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具有美观、生物相容性好等优点，但脆性较大，易损坏。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根据患者口腔情况，对牙体进行适当的磨除和修整，为全口义齿的修复提供良好的基础。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39" r="2543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牙体预备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使用藻酸盐或硅橡胶等材料制取患者口腔印模，并灌注石膏模型，以便在模型上制作全口义齿。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取模与灌模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在模型上制作蜡型，模拟全口义齿的形态和咬合关系，为后续的制作提供参考。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蜡型制作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包埋与铸造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打磨与抛光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排牙与试戴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完成与交付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将蜡型包埋在铸造圈内，经过高温熔融后，金属液填充到蜡型空腔中，形成金属基托。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对金属基托进行打磨和抛光处理，使其表面光滑、舒适。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根据患者口腔情况和咬合关系，选择合适的牙齿排列在金属基托上，并进行试戴和调整。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经过最后的检查和调整，全口义齿修复完成并交付给患者使用。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全口义齿修复的临床操作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https://d.book118.com/958116000112006034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2024-09-13T05:28:59.242</cp:lastPrinted>
  <dcterms:created xsi:type="dcterms:W3CDTF">2024-09-12T21:28:59Z</dcterms:created>
  <dcterms:modified xsi:type="dcterms:W3CDTF">2024-09-12T21:29:01Z</dcterms:modified>
</cp:coreProperties>
</file>