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70812-C58C-438B-9078-77E22C36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BC1126-799D-456E-83A1-797B144B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67A16-C9F1-418A-8796-4A5E81A8C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6937A-EC13-4E8D-9DBC-70733CC33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FF8D7B-B88D-4AAB-8F11-E964503C4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1BFCB-BD50-46A6-9085-893F3CEC1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07819D-B8F5-4037-93BA-F57509E5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20A76-9112-4154-A855-CF7553DE4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11119-B27D-44E1-83FE-586FEABF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6CC3E-A718-4324-8DE8-95F731A5A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627D0-0896-4E32-9BB8-DDFBA51CD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6015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交通工程：交通工程学的理论与实践\n## 1.交通工程学的定义与重要性\n### 1.1交通工程学的定义及其涵盖领域\n### 1.2交通工程学在城市发展中的作用\n### 1.3交通工程学对交通运输行业的影响\n## 2.交通工程学的理论基础\n### 2.1交通流理论及其在交通工程中的应用\n### 2.2交通信号控制理论及其在交通工程中的应用\n### 2.3交通规划理论及其在交通工程中的应用\n## 3.交通工程学的实践应用\n### 3.1交通工程设计的基本原则与方法\n### 3.2交通工程管理的实践与策略\n### 3.3交通工程评价与优化的方法\n## 4.交通工程学的发展趋势与挑战\n### 4.1智能交通系统的发展及其在交通工程中的应用\n### 4.2绿色交通发展及其在交通工程中的应用\n### 4.3应对未来交通需求的交通工程策略\n## 5.交通工程案例分析\n### 5.1成功的交通工程设计案例\n### 5.2交通工程管理实践案例分析\n### 5.3交通工程评价与优化案例分析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交通工程：交通工程学的理论与实践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 smtClean="0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交通工程学的定义与重要性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研究人、车、路、环境之间关系的学科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以提高交通运输系统的安全性、效率、舒适性和可持续性为目标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交通工程学的涵盖领域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交通规划与设计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交通管理与控制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交通工程评价与优化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交通信息服务与智能交通系统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交通工程学的定义及其涵盖领域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组合 18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提高城市交通系统的运行效率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优化交通网络布局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减少交通拥堵和交通事故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促进城市经济发展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吸引投资和人才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提高城市竞争力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促进旅游业和物流业的发展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提高城市居民生活质量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减少交通出行时间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提高出行安全性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改善城市环境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交通工程学在城市发展中的作用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交通工程学对交通运输行业的影响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组合 19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组合 20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提高交通运输行业的技术水平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促进交通工程学科的发展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提高交通工程实践水平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培养交通工程人才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组合 20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推动交通运输行业的创新发展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鼓励新技术、新材料、新工艺的应用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促进交通工程领域的研究与发展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提高交通运输行业的整体竞争力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交通工程学的理论基础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交通流理论及其在交通工程中的应用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交通流理论的定义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研究交通流中车辆、行人等交通参与者的行为特征和规律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为交通工程设计和评价提供理论依据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交通流理论在交通工程中的应用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优化交通工程设计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制定交通管理措施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评估交通工程效果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交通信号控制理论的定义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研究交通信号控制策略和方法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以提高交通运行效率和安全性为目标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交通信号控制理论在交通工程中的应用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设计合理的交通信号控制系统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制定交通信号控制策略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评估交通信号控制效果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交通信号控制理论及其在交通工程中的应用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交通规划理论的定义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研究交通需求预测和交通网络布局优化方法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为交通工程规划提供理论依据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交通规划理论在交通工程中的应用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制定交通工程规划方案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优化交通网络布局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评估交通规划效果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交通规划理论及其在交通工程中的应用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交通工程学的实践应用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交通工程设计的基本原则与方法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交通工程设计的基本原则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可持续性原则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交通工程设计的方法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交通需求分析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交通网络布局优化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交通设施设计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https://d.book118.com/958116015023006040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交通工程：交通工程学的理论与实践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2024-09-18T09:07:23.534</cp:lastPrinted>
  <dcterms:created xsi:type="dcterms:W3CDTF">2024-09-18T01:07:23Z</dcterms:created>
  <dcterms:modified xsi:type="dcterms:W3CDTF">2024-09-18T01:07:25Z</dcterms:modified>
</cp:coreProperties>
</file>