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4C51C-30BE-4EB4-9774-D97910272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82EBA-FBB5-449C-9894-3BB7D2D7A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5B565-1A8C-4466-B99D-B2254C321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BB93F-5FA7-47BD-A154-DE9E074E9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E3A217-BDB6-4A7D-9123-97C0F403A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4E34D8-2735-4AB2-8F12-BD4F4E918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3F1287-8037-435C-AEAB-E3A4EFA5A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FA536-6E1C-4785-943C-AF71B2B91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1D353-BA76-4FBB-9385-560D01FB7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38007-409E-4A11-A6BC-CC19E108C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E043D-7D70-47D4-8661-38026ACBB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605403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无痛胃肠镜健康宣教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什么是无痛胃肠镜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无痛胃肠镜检查前的准备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无痛胃肠镜检查过程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无痛胃肠镜检查后的护理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无痛胃肠镜检查的常见问题与解答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什么是无痛胃肠镜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无痛胃肠镜是一种在麻醉状态下进行的胃肠镜检查方法，通过使用镇静剂和麻醉药物，使患者在检查过程中处于睡眠状态，从而减轻不适感。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无痛胃肠镜具有操作简便、检查时间短、患者舒适度高等优点，同时能够更清晰地观察到胃肠内部的病变，提高诊断的准确率。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无痛胃肠镜在检查过程中患者处于睡眠状态，避免了因传统胃肠镜检查带来的恶心、呕吐、腹痛等不适感。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由于无痛胃肠镜能够更清晰地观察胃肠内部，因此能够发现微小病变，提高诊断的准确率。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提高诊断准确率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无痛胃肠镜患者处于睡眠状态，能够减轻患者身体和心理上的紧张感，便于医生进行操作。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便于医生操作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无痛胃肠镜的优势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无痛胃肠镜适用于需要进行胃肠镜检查的患者，特别是对于年龄较大、身体虚弱、对传统胃肠镜检查不耐受的患者更为适用。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需要进行胃肠镜检查的患者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如腹痛、腹胀、反酸、嗳气等症状的患者，可以通过无痛胃肠镜进行检查，以明确诊断。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有消化道症状的患者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如息肉切除、止血等治疗的患者，无痛胃肠镜能够提供更好的手术条件和效果。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需要进行内镜下治疗的患者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无痛胃肠镜的适用人群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无痛胃肠镜检查前的准备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提前3-5天开始低脂、无渣、半流质饮食，不吃蔬菜、水果、带籽的水果和含粗纤维的食品。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610" r="1261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720" r="1172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767" r="13767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检查前一天晚上8点后禁食，禁止吸烟，禁止饮用含糖饮料。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胃肠道准备：检查当天早上空腹，或在医生指导下进行肠道清洁。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72" r="17372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35" r="17935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467" r="17467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97" r="16997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如阿司匹林、华法林等，以免增加出血风险。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特别是长期服用的药物，以便医生评估风险和调整检查计划。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停用抗凝药物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告知医生所用药物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保持放松心态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避免紧张和焦虑，保持心情平静，积极配合医生进行检查。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如有必要，可寻求心理辅导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对于特别紧张或恐惧的患者，可寻求心理辅导帮助，以减轻心理压力。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了解无痛胃肠镜检查过程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通过医生讲解或观看相关资料，了解检查过程和注意事项。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无痛胃肠镜检查过程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https://d.book118.com/958116054032006040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2024-09-18T11:50:06.883</cp:lastPrinted>
  <dcterms:created xsi:type="dcterms:W3CDTF">2024-09-18T03:50:06Z</dcterms:created>
  <dcterms:modified xsi:type="dcterms:W3CDTF">2024-09-18T03:50:08Z</dcterms:modified>
</cp:coreProperties>
</file>