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C157C-BB25-4336-8CFC-90ACCB13C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5E5528-44A4-447A-93F3-0B6E36F74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AB19C6-D3C4-4817-A9C6-54645C6A6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6654C1-D62E-4F1D-8E67-809E8AEBF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E0E341-9B68-4530-B652-5002E67E0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D7CD0A-FF80-42A8-A3E0-04A729F43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BBA7E7-6DFC-4BD2-8224-C2258B6FB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118F7F-B8B0-4F5A-87B1-8E7EC934F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CFF191-19CA-4099-92D0-D20C1F631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FB54EA-3841-4613-8E14-057459891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6DFF69-4AA8-4CCA-877E-63B587E20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1701401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《汽车检测站培训》PPT课件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汽车检测站概述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汽车检测站工作流程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汽车检测站人员培训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汽车检测站安全与环保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汽车检测站未来发展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汽车检测站概述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43" r="303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汽车检测站是专门对汽车进行技术检测和诊断的机构，负责对汽车的安全性、环保性、动力性等性能进行检测和评价。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汽车检测站的主要功能包括对汽车进行定期检测、对汽车维修质量进行监督检测、对新生产或修理的汽车进行性能试验等。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汽车检测站的定义与功能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84" r="248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根据检测目的和检测内容的不同，汽车检测站可以分为安全环保检测站、维修检测站和综合性能检测站等类型。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汽车检测站的布局应合理规划，包括车辆等待区、检测区、维修区、办公区等，以确保检测工作的顺利进行。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汽车检测站的分类与布局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布局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08" r="167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汽车检测站应配备各种先进的检测设备，如发动机分析仪、底盘测功机、排放测试仪等，以实现对汽车各项性能的全面检测。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除了专业设备外，汽车检测站还需要配备各种常用的工具，如螺丝刀、扳手、锤子等，以确保维修和检测工作的顺利进行。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汽车检测站的设备与工具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汽车检测站工作流程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车辆进站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车辆进入检测站后，工作人员应引导车辆停放到指定位置，确保安全和便利。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客户接待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工作人员应热情接待客户，询问车辆相关信息，并填写相关表格。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车辆进站与接待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检测项目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汽车检测站应按照相关法规和标准要求，对车辆进行安全性能、环保性能等方面的检测。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检测时应遵循国家和行业的相关标准，确保检测结果的准确性和可靠性。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车辆检测项目与标准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车辆检测流程与操作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检测流程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汽车检测站应制定详细的检测流程，确保检测工作有序进行。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操作规范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工作人员应遵循操作规范，确保检测结果的准确性和可靠性，同时保障自身安全。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检测完成后，工作人员应将车辆引导出站，并确保车辆安全离开。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车辆出站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工作人员应向客户交付检测报告，并解释检测结果，提供相关建议和指导。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交付客户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车辆出站与交付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汽车检测站人员培训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https://d.book118.com/958117014012006036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2024-09-15T05:13:35.109</cp:lastPrinted>
  <dcterms:created xsi:type="dcterms:W3CDTF">2024-09-14T21:13:35Z</dcterms:created>
  <dcterms:modified xsi:type="dcterms:W3CDTF">2024-09-14T21:13:37Z</dcterms:modified>
</cp:coreProperties>
</file>