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511F-3669-459D-81AC-AAF0DC0F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5BD17-1120-4A52-A1DD-BE1811D2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8F23-94A1-46F6-AC9A-6A9DAD02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86EB9-3B5A-4873-85BE-14B7F108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6FFFBC-FC47-4500-B8EC-A6B92AEB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42E3C-6FCC-45E6-A9C1-B45786910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4A53F-86B2-4144-BF07-EDC05361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4A2C3-0DDB-4D28-B222-864612B5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6A84A-49D4-4C51-84A8-474CA4E4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6567-9407-4141-BCA3-F762D64AA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DFD86-053A-4458-BCBE-91599EFBB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7047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大学生心理研究方法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大学生心理研究结果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大学生心理干预措施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随着社会压力的增大和竞争的加剧，大学生心理健康问题逐渐成为社会关注的焦点。研究大学生的心理状态和影响因素，有助于为解决这一问题提供科学依据。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大学生心理健康问题日益突出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心理健康是大学生全面发展的重要组成部分，对大学生的成长和发展具有深远的影响。通过研究，可以深入了解大学生的心理特点和需求，为高校提供更有针对性的心理健康教育。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促进大学生全面发展的需要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本研究旨在深入了解大学生的心理状态、影响因素及心理需求，为高校心理健康教育提供科学依据，促进大学生的全面发展和健康成长。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本研究将重点关注以下几个方面的问题：（1）大学生的心理状态及其影响因素；（2）大学生常见的心理问题及应对策略；（3）大学生对心理健康教育的需求及评价。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自我意识增强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大学生处于成年早期，自我意识强烈，开始深入探索自己的价值观和人生目标。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大学生面临着多重压力，如学业、人际关系、未来规划等，情绪容易受到波动。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社交需求高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大学生渴望与同龄人建立深厚友谊，寻求归属感和认同感。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求知欲强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大学生对于各类知识和技能有着强烈的探索欲望，希望通过学习丰富自己。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由于学业、就业等压力，大学生常常感到焦虑和不安。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由于生活中的挫折、人际关系问题等，部分大学生可能会出现抑郁症状。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部分大学生可能因为自身条件、家庭背景等因素而产生自卑感。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部分大学生在与人交往中会感到紧张和害怕，难以建立良好的人际关系。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大学生常见心理问题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家庭环境和父母的教育方式对大学生的心理发展有着深远的影响。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学习压力、考试焦虑、师生关系等都可能引发大学生的心理问题。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就业压力、社会竞争、网络信息等都可能对大学生的心理健康造成影响。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个人的性格、经历、应对方式等也会影响其心理状态。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大学生心理问题成因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系统、全面、客观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调查法是通过问卷、量表等工具，对大学生进行大规模的调查，以获取他们的心理状况、行为习惯、价值观等方面的信息。这种方法可以系统地收集大量数据，并进行客观分析，从而全面了解大学生的心理状态。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控制、变量、因果关系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实验法是通过控制一定的实验条件，观察不同条件对大学生心理的影响。这种方法可以对变量进行控制，明确因果关系，从而更深入地探究大学生心理的内在机制。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深入、互动、定性分析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访谈法是通过与大学生进行面对面的交流，深入了解他们的心理状态、成长经历、家庭背景等信息。这种方法可以进行互动和追问，从而更深入地了解大学生的内心世界，并对数据进行定性分析。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https://d.book118.com/958117047002006035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2024-09-13T15:47:56.097</cp:lastPrinted>
  <dcterms:created xsi:type="dcterms:W3CDTF">2024-09-13T07:47:56Z</dcterms:created>
  <dcterms:modified xsi:type="dcterms:W3CDTF">2024-09-13T07:47:58Z</dcterms:modified>
</cp:coreProperties>
</file>