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21811B-33E6-4AE2-90D1-5A202ADB81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9262E8-5C0F-4F97-992F-3AA7492559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FAD5B0-6D73-4AAB-B169-00462840A8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C3FB91-BEBF-4124-934E-67EAD01C5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3A86FB-555D-463A-B52F-8C078E5C3F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68A329-5080-4645-BE3A-E6A3ADDAC6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61657E-FD02-4E58-9BEA-6CCB6A073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F5F208-750E-4CD6-B27A-32093641F7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3E335D-A9AB-435D-85FA-0E89BEF048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C09357-93AE-4ACD-87EB-C23483C0D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4A5DCF-5820-4F88-8C2C-60BA28CA1A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11710110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销售经理月报模板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销售业绩概览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销售策略执行情况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客户反馈与关系维护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销售团队表现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下月销售预测与计划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销售业绩概览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208" r="2920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本月的销售额情况，包括产品种类、销售数量、单价以及总销售额等。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本月销售额达到XX元，同比增长XX%。其中，A产品销售额占比XX%，B产品销售额占比XX%。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本月销售额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24" b="2492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去年同期同期的销售额数据，用于对比分析。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去年同期销售额为XX元，今年同期增长了XX%。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去年同期销售额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本月销售额相对于去年同期的增长比例。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本月销售额同比增长XX%，环比增长XX%。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销售增长率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销售策略执行情况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详细描述了本月的推广策略，包括目标市场、产品定位、预期效果等。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新产品推广策略概述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列举了具体实施的推广活动，如线上广告、线下活动等，并评估了活动的效果。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推广活动实施情况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通过对比新产品上市前后的销售数据，分析了新产品的市场接受度及销售趋势。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销售数据分析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总结了推广过程中遇到的问题，并提出了针对性的改进措施。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问题与改进措施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新产品推广策略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促销活动策略概述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促销活动实施情况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销售业绩分析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问题与改进措施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促销活动策略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简述了本月促销活动的目的、时间、范围及预期效果。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详细描述了促销活动的具体内容，如折扣、赠品等，并评估了活动的参与度和效果。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通过对比促销活动前后的销售数据，分析了促销活动对销售的拉动作用。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总结了促销活动中出现的问题，并提出了相应的改进方案。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42" r="1004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概述了本月的市场拓展计划，包括目标市场、拓展方式、预期成果等。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市场拓展策略概述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列举了具体实施的市场拓展行动，如开拓新渠道、参加行业展会等。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市场拓展实施情况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分析了市场对拓展行动的反应，包括客户反馈、市场接受度等。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市场反馈分析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总结了市场拓展过程中遇到的问题，并提出了相应的改进措施。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问题与改进措施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市场拓展策略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客户反馈与关系维护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https://d.book118.com/958117101102006030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2024-09-07T03:55:19.752</cp:lastPrinted>
  <dcterms:created xsi:type="dcterms:W3CDTF">2024-09-06T19:55:19Z</dcterms:created>
  <dcterms:modified xsi:type="dcterms:W3CDTF">2024-09-06T19:55:21Z</dcterms:modified>
</cp:coreProperties>
</file>