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A2CC1-1469-46D5-B41F-7EFF1EED3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3C448-5C73-44A4-A02C-D95C700C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86774-E717-4C3D-A56B-C7438985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E5FED-12BA-4146-8DC4-4A3B3C9E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643B3-EA31-47B3-87A3-75E52D375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5144B-C30B-4523-BF4F-1C792B9FD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52646-4D13-4A9F-BD5A-69F2AA52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7BF1F-6B6A-4093-808E-D39D5AF4A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0D262-F023-4F2E-A6BA-086B8AE2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1613-C674-4AFB-A640-D97EE560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2E6CE-06A1-4E4A-8C39-5A716098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005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营销传播的概念和发展历史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营销传播的主要形式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营销传播是营销策略的重要组成部分，它通过各种传播手段和渠道，将品牌、产品或服务的信息传达给目标受众，以促进销售和品牌形象的提升。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营销传播具有针对性、多样性、互动性和动态性的特点。它针对目标受众进行精准传播，采用多种传播手段和渠道，与受众进行互动交流，并根据市场变化进行动态调整。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通过有效的营销传播，增强消费者对品牌的认知和信任，建立品牌忠诚度。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通过营销传播，将品牌、产品或服务的信息传递给更多的人，提高品牌的知名度和形象。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营销传播能够激发消费者的购买欲望，促进产品的销售。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利用电视、广播、报纸、杂志等传统媒体进行广告宣传和促销活动。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传统媒体营销传播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利用互联网和移动媒体进行营销传播，包括社交媒体、搜索引擎、电子邮件等。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将各种营销手段和渠道进行整合，以实现统一的传播目标和效果的最大化。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广告牌、电视、广播和报纸等传统媒体是主要传播渠道。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营销传播以单向传播为主，企业向消费者传递信息。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营销目标以产品为中心，强调产品的功能和特点。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传统营销传播时代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数据分析和用户行为追踪成为营销策略的关键。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互联网的普及使得数字营销传播成为主流。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企业通过网站、电子邮件、搜索引擎和在线广告等方式与消费者互动。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数字营销传播时代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社交媒体平台成为营销传播的重要渠道。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企业利用社交媒体与消费者建立关系，进行品牌建设和口碑营销。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实时互动和用户生成内容成为营销策略的核心。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社交媒体营销传播时代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内容成为营销的核心，企业通过创造有价值的内容吸引和留住消费者。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跨渠道、多平台的整合营销传播成为趋势。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数据驱动的个性化营销和定制化服务成为关键。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内容营销传播时代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营销传播的主要形式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003" b="27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50" b="43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广告的概念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广告是一种通过各种媒介向目标受众传递有关产品、服务或品牌信息的商业传播形式。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广告的分类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根据传播媒介和目标受众的不同，广告可以分为电视广告、报纸广告、杂志广告、户外广告、网络广告等多种形式。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广告的作用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广告的主要作用是提高品牌知名度和认知度，促进销售和提升市场份额。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公关可以分为媒体公关、政府公关、危机公关等多种形式。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公关的主要作用是建立和维护组织与公众之间的良好关系，提高组织形象和声誉。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公关的概念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公关是指通过与公众建立良好关系，维护和改善组织形象，提高组织知名度和美誉度的传播形式。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58" b="2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https://d.book118.com/958120057113006036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2024-09-16T04:20:07.153</cp:lastPrinted>
  <dcterms:created xsi:type="dcterms:W3CDTF">2024-09-15T20:20:07Z</dcterms:created>
  <dcterms:modified xsi:type="dcterms:W3CDTF">2024-09-15T20:20:09Z</dcterms:modified>
</cp:coreProperties>
</file>