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48C00-7237-4934-B7CC-06F3DD58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F7291-8D20-4E40-9CB8-E0A1BCF0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F0FEE-09D4-4D8A-AEFC-EA787089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834EF-D952-4F1F-A8A7-F056298A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C3363-3EF7-4F39-ABD4-2B11CDE6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96A47-42A3-46F6-8AD5-438E8596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8A105-712A-4CDD-A2D8-2C85AC76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FB924-36F2-4B8F-AB5E-8983DFAD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9FBE2-03C8-4205-AA2E-B8A91CA1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FE9FF-1894-428F-A16F-3A4B8AD4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9FEB4-4CFE-4C61-BB95-144E9E66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007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家居用品招商策划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招商政策与合作模式设计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家居用品市场规模庞大，涉及家具、家纺、家饰、厨具等多个细分领域，市场潜力巨大。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消费者对家居用品的需求呈现多样化、个性化、品质化趋势，对产品的设计感、实用性、环保性等方面有较高要求。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渠道分布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家居用品销售渠道包括线上电商平台、线下家居卖场、品牌专卖店等，线上线下融合成为趋势。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家居用品市场现状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目标客户群体以25-45岁的中青年为主，他们具有一定的购买力和审美水平，对家居环境有较高要求。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目标客户群体主要分布在城市及城市周边地区，包括一、二线城市及部分三线城市。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目标客户群体注重家居生活的品质和舒适度，追求时尚、简约、实用的家居用品，愿意为高品质的产品支付一定的溢价。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竞争对手主要采取低价策略、品牌营销策略、产品创新策略等，以吸引消费者并保持市场领先地位。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竞争对手的优势在于品牌知名度高、产品线丰富、渠道布局完善等，但也可能存在产品品质不稳定、售后服务不佳等问题。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市场上主要的家居用品品牌包括宜家、全友、红星美凯龙等，它们具有较高的品牌知名度和市场份额。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随着消费者需求的多样化，家居用品的个性化定制将成为趋势，消费者可以根据自己的喜好和需求定制家居用品。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环保意识的提高使得消费者对家居用品的环保性能更加关注，绿色环保的家居用品将受到更多消费者的青睐。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智能家居技术的发展将推动家居用品的智能化升级，智能家居用品将成为未来市场的重要增长点。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明确目标消费群体，如年轻人、家庭主妇、高端用户等，针对不同群体进行产品线规划和定位。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产品风格与特色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结合市场趋势和品牌定位，打造具有独特风格和特色的家居用品产品线，如简约、北欧、中式等。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根据市场需求和消费者偏好，将家居用品细分为家具、家纺、餐具、装饰品等子类别。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突出家居用品的实用功能，如储物、收纳、节能等，提升产品价值感。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功能性卖点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舒适性卖点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美观性卖点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强调家居用品的舒适体验，如柔软、透气、温馨等，增加用户黏性。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注重家居用品的外观设计和色彩搭配，打造高颜值和高品质感的产品形象。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核心产品卖点提炼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深入了解消费者需求和市场趋势，为新品研发提供数据支持。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引入新颖的设计理念和技术手段，打造具有差异化和竞争力的新品。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创新设计理念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寻求与其他领域的品牌或设计师进行跨界合作，推出联名款或限量版产品，提升品牌影响力和话题度。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跨界合作与品牌联名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新品研发及创新方向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成品检验与测试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售后服务保障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严格把控原材料采购环节，确保原材料质量符合国家标准和品牌定位。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建立完善的生产过程监控机制，确保每一道工序都符合质量要求。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对成品进行全面的检验和测试，确保产品质量稳定可靠。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提供完善的售后服务保障措施，解决消费者在使用过程中遇到的问题和困扰。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明确家居用品的品牌定位，包括目标消费群体、产品风格、品质等，塑造独特的品牌形象。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品牌视觉识别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设计具有辨识度和吸引力的品牌标识、VI系统，统一品牌形象，提升品牌认知度。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通过广告、公关、内容营销等多种手段，将品牌形象传递给目标受众，提高品牌知名度和美誉度。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品牌形象塑造及传播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利用电商平台、社交媒体、官方网站等线上渠道，进行产品展示、品牌推广和销售。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通过实体店、家居卖场、展会等线下渠道，提供产品体验、品牌展示和销售服务。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将线上线下渠道相互融合，实现资源共享和优势互补，提升整体营销效果。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线上线下营销渠道整合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1" r="89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建立会员制度，提供会员专享优惠和特色服务，增强客户粘性和忠诚度。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节假日促销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针对重要节假日或特定时期，制定相应的促销策略，如打折、满减、赠品等。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与其他品牌或机构进行联合推广，扩大品牌曝光度，吸引更多潜在消费者。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https://d.book118.com/958120074126006026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2024-09-04T08:21:02.064</cp:lastPrinted>
  <dcterms:created xsi:type="dcterms:W3CDTF">2024-09-04T00:21:02Z</dcterms:created>
  <dcterms:modified xsi:type="dcterms:W3CDTF">2024-09-04T00:21:04Z</dcterms:modified>
</cp:coreProperties>
</file>