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7A6EB-B308-4D85-AF7D-B9DD80FF2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00073-CF4D-4E0F-BBCD-F619E80A1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FA3E4-E91E-4888-B43A-9EBBC02B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BF0BE-A231-4108-B60F-BE3091E1C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3309E-1D9C-4476-A36F-902CF4F44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7F267-9259-4738-BE47-E7D870C0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6CFF65-8E51-4D6B-8799-92905298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A016E-F8D9-47FF-AC03-B113755E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C32F7-4FA8-40CA-BE30-C6642DC0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C6E45-D673-4866-A1CB-73FB3CE7E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87343-EB1B-4C3F-BA59-2868C74E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207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演讲PPT内容\n## 1.护理的基本概念与重要性\n### 1.1护理的定义及其历史发展\n### 1.2护理的核心价值观与职业道德\n### 1.3护理在现代医疗体系中的地位与作用\n## 2.护理的种类与分工\n### 2.1临床护理与非临床护理的区别\n### 2.2护理人员的分工与职责\n### 2.3护理团队的合作与沟通\n## 3.护理技术与操作流程\n### 3.1基本护理操作技术与流程\n### 3.2专科护理操作技术与流程\n### 3.3护理操作技术的创新与改进\n## 4.护理质量与患者安全\n### 4.1护理质量的评价标准与方法\n### 4.2患者安全护理的重要性及措施\n### 4.3护理差错预防与风险管理\n## 5.护理教育与培训\n### 5.1护理教育的层次与类型\n### 5.2护理人员的培训与继续教育\n### 5.3护理教育的未来发展趋势\n## 6.护理研究与职业发展\n### 6.1护理研究的意义与目的\n### 6.2护理研究的方法与成果应用\n### 6.3护理人员的职业发展路径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护理演讲PPT内容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护理是一门专业学科，通过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评估、诊断、计划、实施和评价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身体、心理、社会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的整体护理。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护理的目标是促进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22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护理的历史发展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古代护理：公元前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2500年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，古埃及、古希腊、古罗马等文明就有了护理的实践。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中世纪护理：公元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5世纪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，修道院兴起，护理成为宗教活动的一部分。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，南丁格尔创立现代护理，护理成为一门独立的专业学科。</a:t>
                </a:r>
                <a:endParaRPr/>
              </a:p>
            </p:txBody>
          </p:sp>
          <p:sp>
            <p:nvSpPr>
              <p:cNvPr id="22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护理的核心价值观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：尊重患者的尊严、价值观和自主权。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：关心患者的需求，提供关爱和支持。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：与患者保持诚实，尊重患者的知情同意权。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：具备专业知识、技能和创新能力，提供高质量的护理服务。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护理的职业道德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护理的核心价值观与职业道德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护理在现代医疗体系中的地位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护理是医疗体系的重要组成部分，与医疗、预防、康复等相互关联。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的护理服务。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护理在现代医疗体系中的作用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：通过护理干预，提高患者的生活质量，促进康复。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：护理人员的专业知识和技能，有助于提高医疗质量和安全。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：通过预防疾病、减轻痛苦等措施，降低医疗成本。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护理在现代医疗体系中的地位与作用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护理的种类与分工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临床护理与非临床护理的区别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门诊护理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非临床护理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，提高护理服务质量。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护理人员的分工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注册护士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：负责患者的护理工作，包括评估、诊断、计划、实施和评价。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助理护士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：协助注册护士完成护理工作，如生活照顾、基本护理操作等。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等工作。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护理人员的职责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护理人员的分工与职责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护理团队的合作与沟通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护理团队的合作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，共同完成护理任务。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资源和信息，提高工作效率。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护理团队的沟通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机制，确保信息畅通。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的沟通方式，如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面对面沟通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电话沟通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电子邮件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护理技术与操作流程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基本护理操作技术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：评估患者，选择合适的静脉，进行输液操作。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静脉采血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：评估患者，选择合适的静脉，进行采血操作。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：包括饮食照顾、排泄照顾、皮肤照顾等。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基本护理操作流程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：评估患者的生命体征、病情、心理需求等。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：根据评估结果，制定护理计划。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：按照护理计划，进行护理操作。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：评价护理效果，调整护理计划。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基本护理操作技术与流程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专科护理操作技术与流程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专科护理操作技术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心电监护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：评估患者，进行心电监护操作。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呼吸机使用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：评估患者，进行呼吸机使用操作。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：评估患者，进行伤口护理操作。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专科护理操作流程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：评估患者的生命体征、病情、心理需求等。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：根据评估结果，制定护理计划。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：按照护理计划，进行护理操作。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：评价护理效果，调整护理计划。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护理操作技术的创新与改进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护理操作技术的创新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护理操作技术的改进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，提高工作效率。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，减少护理差错。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，提高护理服务质量。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https://d.book118.com/958122077005006036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护理演讲PPT内容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2024-09-15T02:32:25.863</cp:lastPrinted>
  <dcterms:created xsi:type="dcterms:W3CDTF">2024-09-14T18:32:25Z</dcterms:created>
  <dcterms:modified xsi:type="dcterms:W3CDTF">2024-09-14T18:32:27Z</dcterms:modified>
</cp:coreProperties>
</file>