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ADFD414-D4B9-445F-88FE-390FEBB750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5AE2574-AC0D-48AC-A848-F1BDFC841A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3AE8A62-50A6-4387-8A01-A3570933A3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B519088-D888-4BE5-86B0-F91BE7D12A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1C8DDD2-4A76-42DB-B5B1-3CBE984A82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809A3D9-9CD0-40C2-83A8-0C3595A12D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EC2317B-0634-45EF-95A1-CDEB0F4DDE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00A45E9-7027-4328-9071-9FC82633EB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0D598D1-1B75-4423-877C-D2390D1359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1997385-3B26-4DE0-AB1B-6510BD7C33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9A46F9A-9C11-4466-81E2-E586F03A02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58122133005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49867" y="5173998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49867" y="4442659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049867" y="1052928"/>
            <a:ext cx="10114374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合规管理与企业绩效评估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15506" y="4498554"/>
            <a:ext cx="2798081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515506" y="5229894"/>
            <a:ext cx="3373814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2024-01-17</a:t>
            </a:r>
          </a:p>
        </p:txBody>
      </p:sp>
      <p:sp>
        <p:nvSpPr>
          <p:cNvPr id="7" name="AutoShape 7"/>
          <p:cNvSpPr/>
          <p:nvPr/>
        </p:nvSpPr>
        <p:spPr>
          <a:xfrm>
            <a:off x="1049867" y="4442659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049867" y="5173998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合规管理概述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企业绩效评估概述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合规管理与企业绩效评估的关系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合规管理与企业绩效评估的实践案例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合规管理与企业绩效评估的挑战与对策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093" r="31093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1643" r="31643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3397" r="33397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随着企业规模的扩大和全球化趋势的加强，合规管理成为企业稳健发展的关键因素之一。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合规管理的重要性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企业需要评估自身合规管理的效果，以及合规管理对企业整体绩效的影响。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绩效评估的需求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绩效评估方法及实践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探讨适用于企业的绩效评估方法，并分享一些成功的实践案例。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合规管理与企业绩效的关系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阐述合规管理对企业绩效的积极影响，以及如何将合规管理与企业战略相结合。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合规管理现状及挑战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分析当前企业合规管理的现状，识别存在的问题和挑战。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合规管理概述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合规管理是指企业通过制定和执行合规政策、流程和控制措施，以确保其业务活动符合法律法规、行业标准和内部规章制度的要求，从而防范潜在的法律风险和声誉风险。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合规管理定义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随着全球化和监管要求的不断提高，企业面临的合规挑战日益严峻。合规管理不仅有助于企业遵守法律法规，降低法律风险，还能提升企业形象和声誉，增强投资者和客户的信心，进而促进企业的可持续发展。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合规管理重要性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合规管理的定义与重要性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270200" y="1337640"/>
            <a:ext cx="5127218" cy="4704522"/>
          </a:xfrm>
          <a:prstGeom prst="rect">
            <a:avLst/>
          </a:prstGeom>
          <a:solidFill>
            <a:schemeClr val="accent1">
              <a:lumMod val="60000"/>
              <a:lumOff val="40000"/>
              <a:alpha val="1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829" y="1337640"/>
            <a:ext cx="5127218" cy="4704522"/>
          </a:xfrm>
          <a:prstGeom prst="rect">
            <a:avLst/>
          </a:prstGeom>
          <a:solidFill>
            <a:schemeClr val="accent1">
              <a:lumMod val="60000"/>
              <a:lumOff val="40000"/>
              <a:alpha val="1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56128" y="1337640"/>
            <a:ext cx="2037627" cy="50594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385959" y="1337640"/>
            <a:ext cx="663153" cy="505943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270200" y="1337640"/>
            <a:ext cx="2037627" cy="50594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900031" y="1337640"/>
            <a:ext cx="663153" cy="505943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027151" y="1991575"/>
            <a:ext cx="4600575" cy="1800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合规管理原则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7151" y="3277450"/>
            <a:ext cx="4600575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规管理应遵循全面性、有效性、独立性和透明性等原则。全面性要求合规管理覆盖企业的所有业务活动和流程；有效性要求合规管理措施能够切实防范和控制风险；独立性要求合规管理部门具有独立的地位和权限，不受其他部门的干扰；透明性要求企业公开披露其合规管理情况和结果，接受社会监督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18180" y="1247318"/>
            <a:ext cx="1167779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要点一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775216" y="1261999"/>
            <a:ext cx="1167779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要点二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533522" y="1991575"/>
            <a:ext cx="4600575" cy="12858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合规管理框架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547810" y="3277450"/>
            <a:ext cx="4572000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规管理框架包括合规政策、合规组织、合规流程和合规文化等要素。合规政策是企业制定和执行合规管理的指导性文件；合规组织是企业设立专门负责合规管理的机构或岗位；合规流程是企业实施合规管理的具体步骤和措施；合规文化是企业倡导并践行的价值观和行为准则，旨在培养员工的合规意识和行为习惯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合规管理的原则与框架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1267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1412120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864738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3675592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01267" y="1641445"/>
            <a:ext cx="1114425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864738" y="1641445"/>
            <a:ext cx="1114425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制定合规政策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54963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企业应明确其合规目标和原则，制定适用于全员的合规政策，并确保员工充分理解和遵守。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734570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设立合规组织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734570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企业应设立专门的合规管理部门或岗位，配备专业的合规管理人员，负责监督和执行合规政策。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021895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识别与评估风险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021895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企业应全面识别潜在的合规风险，包括法律法规变化、行业标准调整、内部制度缺陷等，并对风险进行评估和排序。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289688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制定并执行控制措施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289688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针对识别出的风险，企业应制定相应的控制措施，如完善内部制度、加强员工培训、建立举报机制等，并确保措施得到有效执行。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527896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监控与报告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527896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企业应定期对合规管理情况进行监控和评估，及时发现并纠正存在的问题。同时，企业还应向高层管理者和董事会报告合规管理情况和结果，确保信息透明和及时传递。</a:t>
            </a:r>
          </a:p>
        </p:txBody>
      </p:sp>
      <p:sp>
        <p:nvSpPr>
          <p:cNvPr id="18" name="AutoShape 18"/>
          <p:cNvSpPr/>
          <p:nvPr/>
        </p:nvSpPr>
        <p:spPr>
          <a:xfrm>
            <a:off x="5193089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6003942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469028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279882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710204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10521058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TextBox 24"/>
          <p:cNvSpPr txBox="1"/>
          <p:nvPr/>
        </p:nvSpPr>
        <p:spPr>
          <a:xfrm>
            <a:off x="5193089" y="1641445"/>
            <a:ext cx="1114425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469028" y="1641445"/>
            <a:ext cx="1107608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710204" y="1641445"/>
            <a:ext cx="1049888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8" name="AutoShape 2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TextBox 4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合规管理的实施步骤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企业绩效评估概述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通过评估发现企业运营中的不足，进而改进和优化，提高企业整体绩效和竞争力。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提升企业整体绩效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激励员工积极性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实现企业战略目标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6299" r="6299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将绩效评估结果与员工奖惩制度相结合，激发员工工作积极性和创造力。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确保企业各部门和员工的工作目标与企业战略目标保持一致，推动企业战略目标的实现。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企业绩效评估的目的与意义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企业绩效评估的方法与指标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关键绩效指标（KPI）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衡量企业战略目标实现程度的关键量化指标，如销售额、利润率、客户满意度等。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平衡计分卡（BSC）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从财务、客户、内部运营、学习与成长四个维度全面评估企业绩效。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360度反馈法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通过上级、下级、同事、客户等多方面的反馈，全面评估员工绩效。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跟踪与反馈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对改进措施的执行情况进行跟踪和反馈，确保改进措施的有效实施。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制定改进措施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针对评估结果中的不足，制定相应的改进措施，并明确责任人和完成时间。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分析评估结果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对收集的数据和信息进行分析，得出评估结果，识别优势和不足。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制定评估计划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明确评估目的、对象、时间、方法等要素，制定详细的评估计划。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收集数据与信息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收集与评估指标相关的数据和信息，确保数据的准确性和完整性。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企业绩效评估的实施流程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https://d.book118.com/958122133005006031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88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2024-09-07T17:06:14.500</cp:lastPrinted>
  <dcterms:created xsi:type="dcterms:W3CDTF">2024-09-07T09:06:14Z</dcterms:created>
  <dcterms:modified xsi:type="dcterms:W3CDTF">2024-09-07T09:06:16Z</dcterms:modified>
</cp:coreProperties>
</file>