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69DAC-8743-441C-8C10-836D5154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8BF5E-27E6-47F2-A157-26FD8B22D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48268-6096-4F24-B2A8-83AEE627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375D0-0E0E-4B84-AB9E-F4E55F01C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80A93-D290-4617-A877-7C323E79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99F62-7E9D-47D7-9878-1F9372354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EA49B-406D-471B-8700-33C41217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C87A0-D0FC-42F8-B9E3-39BC5B40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0F364-6495-4599-934D-E4022EC3E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BCF49-8CA9-4D84-A177-CEA5B7214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5776A-A4ED-4BAC-89F6-056BE51B1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23004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520线上销售活动方案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线上销售平台选择及布局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商品策略与定价方案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客户服务与售后支持体系搭建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数据监控、效果评估及总结反馈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https://d.book118.com/958123004024006043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2024-09-22T15:09:51.576</cp:lastPrinted>
  <dcterms:created xsi:type="dcterms:W3CDTF">2024-09-22T07:09:51Z</dcterms:created>
  <dcterms:modified xsi:type="dcterms:W3CDTF">2024-09-22T07:09:53Z</dcterms:modified>
</cp:coreProperties>
</file>