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23AD1B-14B0-41A5-ADB7-AAC228651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5289B-FC8D-4802-AE94-4E616F0A7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07628D-864A-467F-804E-4FEA2F6EE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75E28C-1450-402A-9C44-3620CA59F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C6DDB1-05CE-46B2-90C2-0664A9022D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EB3D75-26E6-44D5-A63B-ACF58918B3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9CFC4D-DEF5-4A66-A46E-D372EAF514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E937A-77ED-4C04-B96A-046022D75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EC1392-40F6-4DF4-AA36-E41AC17FB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3AA680-07D9-4426-992B-C1B4118FF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79B766-3A32-43C4-8259-DEEA7F2B6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23060072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汽车销售个人年终述职报告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销售业绩回顾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市场分析与竞争情况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产品知识与技能培训提升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客户关系维护与拓展策略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下一年度销售计划与目标设定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292" r="342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回顾过去一年的汽车销售工作，总结经验教训，明确未来发展方向。</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随着汽车市场的竞争加剧，消费者对汽车的需求和期望也在不断提高，销售工作面临着新的挑战和机遇。</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本次报告主要涵盖个人在过去一年中参与的汽车销售项目及相关工作。</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具体包括销售目标完成情况、销售策略、客户关系管理、团队协作以及个人能力提升等方面。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报告范围和内容</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内容</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销售业绩回顾</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全年共销售汽车XX辆，完成年度销售目标的XX%。</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完成情况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贡献因素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改进措施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积极参加公司培训，提升销售技能；深入挖掘现有客户资源，提高客户购车意愿。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关注市场动态，及时调整销售策略；加强与潜在客户沟通，拓展销售渠道。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年度销售目标完成情况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共销售汽车XX辆，占年度销售目标的XX%。本季度受春节影响，购车需求增加，销售业绩较好。</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第一季度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共销售汽车XX辆，占年度销售目标的XX%。本季度市场竞争激烈，销售业绩有所下滑。</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第二季度</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共销售汽车XX辆，占年度销售目标的XX%。本季度参加车展等活动，提升品牌知名度，销售业绩有所回升。</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第三季度</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共销售汽车XX辆，占年度销售目标的XX%。本季度加大优惠力度，吸引更多客户购车，销售业绩显著提升。</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第四季度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季度销售业绩分析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7332" b="73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客户满意度调查结果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调查结果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通过问卷调查和电话回访，客户满意度达到XX%。</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客户反馈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客户对产品质量、售后服务和销售顾问的专业度表示满意。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改进措施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针对客户反馈的问题，加强与售后服务部门的沟通，提升服务质量；定期对销售顾问进行培训，提高专业水平。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市场分析与竞争情况</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全年汽车销量达到XX万辆，同比增长XX%。</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市场规模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政策推动、消费升级、新能源汽车市场崛起等。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增长原因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预计未来几年市场规模将继续保持稳健增长。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趋势预测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列出主要竞争对手，如国内外知名品牌。</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8000" r="18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主要竞争对手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分析竞争对手在产品、价格、渠道、促销等方面的优势。</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竞争对手优势</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分析竞争对手在产品质量、售后服务、技术研发等方面的不足。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竞争对手劣势</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竞争对手情况分析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67" r="8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消费者对汽车的安全性、舒适性、智能化等方面提出更高要求。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客户需求变化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新能源汽车、智能网联汽车将成为未来市场的发展趋势，消费者对个性化、高品质的需求将持续增长。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趋势预测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客户需求变化及趋势预测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产品知识与技能培训提升</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https://d.book118.com/958123060072006022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2024-08-28T17:45:18.944</cp:lastPrinted>
  <dcterms:created xsi:type="dcterms:W3CDTF">2024-08-28T09:45:18Z</dcterms:created>
  <dcterms:modified xsi:type="dcterms:W3CDTF">2024-08-28T09:45:21Z</dcterms:modified>
</cp:coreProperties>
</file>