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697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9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ADCA52-E0B9-42D2-971E-18A557AFA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53A1F-FCC7-45AB-8B8F-40B7B3483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1FB0F3-C1E0-46F4-B13E-D475C8889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B9DE35-EC7D-4731-93EC-EB923B1EB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305FCB-7062-472F-94CE-58A4D9EA3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872920-E1AF-4521-AFBB-D6EFBBD34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0D2AB0-0260-46E8-AFAD-49D3FFEA6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0D6A38-532D-4072-94B0-E29800D24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0D9990-01C0-4B01-A0C6-4E567758B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A39DC-7ABC-42AF-B074-04D4EF70D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B202DD-87DF-464E-997D-19497F3F2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6967" r:id="rId2"/>
    <p:sldLayoutId id="2147506968" r:id="rId3"/>
    <p:sldLayoutId id="2147506969" r:id="rId4"/>
    <p:sldLayoutId id="2147506970" r:id="rId5"/>
    <p:sldLayoutId id="2147506971" r:id="rId6"/>
    <p:sldLayoutId id="2147506972" r:id="rId7"/>
    <p:sldLayoutId id="2147506973" r:id="rId8"/>
    <p:sldLayoutId id="2147506974" r:id="rId9"/>
    <p:sldLayoutId id="2147506975" r:id="rId10"/>
    <p:sldLayoutId id="214750697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14" Type="http://schemas.openxmlformats.org/officeDocument/2006/relationships/tags" Target="../tags/tag148.xml" /><Relationship Id="rId15" Type="http://schemas.openxmlformats.org/officeDocument/2006/relationships/tags" Target="../tags/tag149.xml" /><Relationship Id="rId16" Type="http://schemas.openxmlformats.org/officeDocument/2006/relationships/tags" Target="../tags/tag150.xml" /><Relationship Id="rId17" Type="http://schemas.openxmlformats.org/officeDocument/2006/relationships/tags" Target="../tags/tag151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2307510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晨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手部护理主题方案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手部护理的重要性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手部护理的基本步骤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手部护理产品的选择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手部护理的日常习惯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手部护理的注意事项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手部护理的重要性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手部皮肤的特点</a:t>
            </a:r>
            <a:endParaRPr lang="zh-CN" altLang="en-US"/>
          </a:p>
        </p:txBody>
      </p:sp>
      <p:sp>
        <p:nvSpPr>
          <p:cNvPr id="1048918" name="正文"/>
          <p:cNvSpPr txBox="1"/>
          <p:nvPr>
            <p:custDataLst>
              <p:tags r:id="rId2"/>
            </p:custDataLst>
          </p:nvPr>
        </p:nvSpPr>
        <p:spPr>
          <a:xfrm>
            <a:off x="2266284" y="1289050"/>
            <a:ext cx="7653082" cy="10117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厚度：手部皮肤比其他部位的皮肤更薄，更容易受到外界刺激和损伤。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正文"/>
          <p:cNvSpPr txBox="1"/>
          <p:nvPr>
            <p:custDataLst>
              <p:tags r:id="rId3"/>
            </p:custDataLst>
          </p:nvPr>
        </p:nvSpPr>
        <p:spPr>
          <a:xfrm>
            <a:off x="2266284" y="2605345"/>
            <a:ext cx="7653082" cy="10117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敏感度：手部皮肤对温度、触觉等刺激较为敏感，需要特别注意保护。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正文"/>
          <p:cNvSpPr txBox="1"/>
          <p:nvPr>
            <p:custDataLst>
              <p:tags r:id="rId4"/>
            </p:custDataLst>
          </p:nvPr>
        </p:nvSpPr>
        <p:spPr>
          <a:xfrm>
            <a:off x="2266284" y="3921641"/>
            <a:ext cx="7653082" cy="10117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易干燥：手部皮肤容易失去水分，导致干燥、粗糙等问题，需要定期保湿护理。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5"/>
            </p:custDataLst>
          </p:nvPr>
        </p:nvSpPr>
        <p:spPr>
          <a:xfrm>
            <a:off x="2266284" y="5237936"/>
            <a:ext cx="7653082" cy="10117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易老化：手部皮肤也容易随着年龄的增长而出现皱纹、松弛等现象，需要加强保养。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手部皮肤容易出现的问题</a:t>
            </a:r>
            <a:endParaRPr lang="zh-CN" altLang="en-US"/>
          </a:p>
        </p:txBody>
      </p:sp>
      <p:sp>
        <p:nvSpPr>
          <p:cNvPr id="1048960" name="矩形 15"/>
          <p:cNvSpPr/>
          <p:nvPr>
            <p:custDataLst>
              <p:tags r:id="rId2"/>
            </p:custDataLst>
          </p:nvPr>
        </p:nvSpPr>
        <p:spPr>
          <a:xfrm>
            <a:off x="2267933" y="1373272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干燥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任意多边形 17"/>
          <p:cNvSpPr/>
          <p:nvPr>
            <p:custDataLst>
              <p:tags r:id="rId3"/>
            </p:custDataLst>
          </p:nvPr>
        </p:nvSpPr>
        <p:spPr>
          <a:xfrm flipV="1">
            <a:off x="2186262" y="1289050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任意多边形 18"/>
          <p:cNvSpPr/>
          <p:nvPr>
            <p:custDataLst>
              <p:tags r:id="rId4"/>
            </p:custDataLst>
          </p:nvPr>
        </p:nvSpPr>
        <p:spPr>
          <a:xfrm flipH="1">
            <a:off x="8631410" y="1873503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矩形 27"/>
          <p:cNvSpPr/>
          <p:nvPr>
            <p:custDataLst>
              <p:tags r:id="rId5"/>
            </p:custDataLst>
          </p:nvPr>
        </p:nvSpPr>
        <p:spPr>
          <a:xfrm>
            <a:off x="2267933" y="2746354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粗糙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任意多边形 29"/>
          <p:cNvSpPr/>
          <p:nvPr>
            <p:custDataLst>
              <p:tags r:id="rId6"/>
            </p:custDataLst>
          </p:nvPr>
        </p:nvSpPr>
        <p:spPr>
          <a:xfrm flipV="1">
            <a:off x="2186262" y="2662132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任意多边形 30"/>
          <p:cNvSpPr/>
          <p:nvPr>
            <p:custDataLst>
              <p:tags r:id="rId7"/>
            </p:custDataLst>
          </p:nvPr>
        </p:nvSpPr>
        <p:spPr>
          <a:xfrm flipH="1">
            <a:off x="8631410" y="3246585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5"/>
          <p:cNvSpPr/>
          <p:nvPr>
            <p:custDataLst>
              <p:tags r:id="rId8"/>
            </p:custDataLst>
          </p:nvPr>
        </p:nvSpPr>
        <p:spPr>
          <a:xfrm>
            <a:off x="2267933" y="4119436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脱皮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任意多边形 7"/>
          <p:cNvSpPr/>
          <p:nvPr>
            <p:custDataLst>
              <p:tags r:id="rId9"/>
            </p:custDataLst>
          </p:nvPr>
        </p:nvSpPr>
        <p:spPr>
          <a:xfrm flipV="1">
            <a:off x="2186262" y="4035214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任意多边形 8"/>
          <p:cNvSpPr/>
          <p:nvPr>
            <p:custDataLst>
              <p:tags r:id="rId10"/>
            </p:custDataLst>
          </p:nvPr>
        </p:nvSpPr>
        <p:spPr>
          <a:xfrm flipH="1">
            <a:off x="8631410" y="4619667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10"/>
          <p:cNvSpPr/>
          <p:nvPr>
            <p:custDataLst>
              <p:tags r:id="rId11"/>
            </p:custDataLst>
          </p:nvPr>
        </p:nvSpPr>
        <p:spPr>
          <a:xfrm>
            <a:off x="2267933" y="5492518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皱纹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任意多边形 12"/>
          <p:cNvSpPr/>
          <p:nvPr>
            <p:custDataLst>
              <p:tags r:id="rId12"/>
            </p:custDataLst>
          </p:nvPr>
        </p:nvSpPr>
        <p:spPr>
          <a:xfrm flipV="1">
            <a:off x="2186262" y="5408296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任意多边形 13"/>
          <p:cNvSpPr/>
          <p:nvPr>
            <p:custDataLst>
              <p:tags r:id="rId13"/>
            </p:custDataLst>
          </p:nvPr>
        </p:nvSpPr>
        <p:spPr>
          <a:xfrm flipH="1">
            <a:off x="8631410" y="5992749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6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手部护理对健康的影响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6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手部护理的基本步骤</a:t>
            </a:r>
            <a:endParaRPr lang="zh-CN" altLang="en-US"/>
          </a:p>
        </p:txBody>
      </p:sp>
      <p:sp>
        <p:nvSpPr>
          <p:cNvPr id="104904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清洁</a:t>
            </a:r>
            <a:endParaRPr lang="zh-CN" altLang="en-US"/>
          </a:p>
        </p:txBody>
      </p:sp>
      <p:sp>
        <p:nvSpPr>
          <p:cNvPr id="1049096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清洁死皮：使用软化剂涂抹在指甲周围，等待几分钟后用死皮推棒轻轻推掉死皮。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洗手：用温水和肥皂彻底清洁双手，时间不少于20秒。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清洁指甲：使用指甲剪修剪指甲，并用磨甲刀磨平指甲边缘，保持指甲平滑。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清洁手部肌肤：使用温和的洗手液或洁面乳清洁手部肌肤，然后用毛巾擦干。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去角质</a:t>
            </a:r>
            <a:endParaRPr lang="zh-CN" altLang="en-US"/>
          </a:p>
        </p:txBody>
      </p:sp>
      <p:sp>
        <p:nvSpPr>
          <p:cNvPr id="1049162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66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68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70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去角质可以帮助去除死皮细胞，促进新陈代谢，使皮肤更加光滑细腻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角质层过厚会导致皮肤暗沉、粗糙，影响手部美观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选择温和的去角质产品，避免过度摩擦皮肤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去角质后要及时补水保湿，保持皮肤水润状态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滋润保湿</a:t>
            </a:r>
            <a:endParaRPr lang="zh-CN" altLang="en-US"/>
          </a:p>
        </p:txBody>
      </p:sp>
      <p:sp>
        <p:nvSpPr>
          <p:cNvPr id="1049212" name="弧形 58"/>
          <p:cNvSpPr/>
          <p:nvPr>
            <p:custDataLst>
              <p:tags r:id="rId2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弧形 57"/>
          <p:cNvSpPr/>
          <p:nvPr>
            <p:custDataLst>
              <p:tags r:id="rId3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椭圆 22"/>
          <p:cNvSpPr/>
          <p:nvPr>
            <p:custDataLst>
              <p:tags r:id="rId4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椭圆 23"/>
          <p:cNvSpPr/>
          <p:nvPr>
            <p:custDataLst>
              <p:tags r:id="rId5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正文"/>
          <p:cNvSpPr txBox="1"/>
          <p:nvPr>
            <p:custDataLst>
              <p:tags r:id="rId6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避免长时间接触水或化学物质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2" name="椭圆 24"/>
          <p:cNvSpPr/>
          <p:nvPr>
            <p:custDataLst>
              <p:tags r:id="rId7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椭圆 25"/>
          <p:cNvSpPr/>
          <p:nvPr>
            <p:custDataLst>
              <p:tags r:id="rId8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正文"/>
          <p:cNvSpPr txBox="1"/>
          <p:nvPr>
            <p:custDataLst>
              <p:tags r:id="rId9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保持手部清洁和干燥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椭圆 7"/>
          <p:cNvSpPr/>
          <p:nvPr>
            <p:custDataLst>
              <p:tags r:id="rId10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椭圆 9"/>
          <p:cNvSpPr/>
          <p:nvPr>
            <p:custDataLst>
              <p:tags r:id="rId11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正文"/>
          <p:cNvSpPr txBox="1"/>
          <p:nvPr>
            <p:custDataLst>
              <p:tags r:id="rId12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定期进行手部护理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34" name="椭圆 5"/>
          <p:cNvSpPr/>
          <p:nvPr>
            <p:custDataLst>
              <p:tags r:id="rId13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椭圆 4"/>
          <p:cNvSpPr/>
          <p:nvPr>
            <p:custDataLst>
              <p:tags r:id="rId14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正文"/>
          <p:cNvSpPr txBox="1"/>
          <p:nvPr>
            <p:custDataLst>
              <p:tags r:id="rId15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使用护手霜进行滋润保湿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防晒</a:t>
            </a:r>
            <a:endParaRPr lang="zh-CN" altLang="en-US"/>
          </a:p>
        </p:txBody>
      </p:sp>
      <p:sp>
        <p:nvSpPr>
          <p:cNvPr id="1049274" name="矩形 5"/>
          <p:cNvSpPr/>
          <p:nvPr>
            <p:custDataLst>
              <p:tags r:id="rId2"/>
            </p:custDataLst>
          </p:nvPr>
        </p:nvSpPr>
        <p:spPr>
          <a:xfrm>
            <a:off x="608330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6" name="矩形 10"/>
          <p:cNvSpPr/>
          <p:nvPr>
            <p:custDataLst>
              <p:tags r:id="rId3"/>
            </p:custDataLst>
          </p:nvPr>
        </p:nvSpPr>
        <p:spPr>
          <a:xfrm>
            <a:off x="962930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4"/>
            </p:custDataLst>
          </p:nvPr>
        </p:nvSpPr>
        <p:spPr>
          <a:xfrm>
            <a:off x="763308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涂抹防晒霜：选择SPF30及以上的防晒霜，出门前20分钟涂抹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0" name="矩形 6"/>
          <p:cNvSpPr/>
          <p:nvPr>
            <p:custDataLst>
              <p:tags r:id="rId5"/>
            </p:custDataLst>
          </p:nvPr>
        </p:nvSpPr>
        <p:spPr>
          <a:xfrm>
            <a:off x="3406861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2" name="矩形 11"/>
          <p:cNvSpPr/>
          <p:nvPr>
            <p:custDataLst>
              <p:tags r:id="rId6"/>
            </p:custDataLst>
          </p:nvPr>
        </p:nvSpPr>
        <p:spPr>
          <a:xfrm>
            <a:off x="3780593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7"/>
            </p:custDataLst>
          </p:nvPr>
        </p:nvSpPr>
        <p:spPr>
          <a:xfrm>
            <a:off x="356120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戴手套：长时间户外活动时，选择透气性好、质地柔软的手套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6" name="矩形 33"/>
          <p:cNvSpPr/>
          <p:nvPr>
            <p:custDataLst>
              <p:tags r:id="rId8"/>
            </p:custDataLst>
          </p:nvPr>
        </p:nvSpPr>
        <p:spPr>
          <a:xfrm>
            <a:off x="6200927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8" name="矩形 37"/>
          <p:cNvSpPr/>
          <p:nvPr>
            <p:custDataLst>
              <p:tags r:id="rId9"/>
            </p:custDataLst>
          </p:nvPr>
        </p:nvSpPr>
        <p:spPr>
          <a:xfrm>
            <a:off x="6555527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10"/>
            </p:custDataLst>
          </p:nvPr>
        </p:nvSpPr>
        <p:spPr>
          <a:xfrm>
            <a:off x="6355905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勤洗手：回家后及时用洗手液清洁双手，避免细菌滋生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2" name="矩形 34"/>
          <p:cNvSpPr/>
          <p:nvPr>
            <p:custDataLst>
              <p:tags r:id="rId11"/>
            </p:custDataLst>
          </p:nvPr>
        </p:nvSpPr>
        <p:spPr>
          <a:xfrm>
            <a:off x="8989253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矩形 38"/>
          <p:cNvSpPr/>
          <p:nvPr>
            <p:custDataLst>
              <p:tags r:id="rId12"/>
            </p:custDataLst>
          </p:nvPr>
        </p:nvSpPr>
        <p:spPr>
          <a:xfrm>
            <a:off x="9362986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13"/>
            </p:custDataLst>
          </p:nvPr>
        </p:nvSpPr>
        <p:spPr>
          <a:xfrm>
            <a:off x="914423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定期检查：关注手部皮肤状况，如有异常及时就医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手部护理产品的选择</a:t>
            </a:r>
            <a:endParaRPr lang="zh-CN" altLang="en-US"/>
          </a:p>
        </p:txBody>
      </p:sp>
      <p:sp>
        <p:nvSpPr>
          <p:cNvPr id="104933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7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清洁产品</a:t>
            </a:r>
            <a:endParaRPr lang="zh-CN" altLang="en-US"/>
          </a:p>
        </p:txBody>
      </p:sp>
      <p:sp>
        <p:nvSpPr>
          <p:cNvPr id="1049380" name="矩形 31"/>
          <p:cNvSpPr/>
          <p:nvPr>
            <p:custDataLst>
              <p:tags r:id="rId2"/>
            </p:custDataLst>
          </p:nvPr>
        </p:nvSpPr>
        <p:spPr>
          <a:xfrm>
            <a:off x="2532642" y="1289050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温和的洗手液：选择无刺激、无香料的洗手液，避免对手部皮肤造成伤害。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"/>
          <p:cNvSpPr/>
          <p:nvPr>
            <p:custDataLst>
              <p:tags r:id="rId3"/>
            </p:custDataLst>
          </p:nvPr>
        </p:nvSpPr>
        <p:spPr>
          <a:xfrm>
            <a:off x="2532642" y="2576531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洗手液的正确使用方法：使用洗手液时，要充分揉搓双手，确保清洁效果。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5"/>
          <p:cNvSpPr/>
          <p:nvPr>
            <p:custDataLst>
              <p:tags r:id="rId4"/>
            </p:custDataLst>
          </p:nvPr>
        </p:nvSpPr>
        <p:spPr>
          <a:xfrm>
            <a:off x="2532642" y="3864012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消毒湿巾：定期使用消毒湿巾对手部进行清洁和消毒，可以有效去除细菌和病毒。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7"/>
          <p:cNvSpPr/>
          <p:nvPr>
            <p:custDataLst>
              <p:tags r:id="rId5"/>
            </p:custDataLst>
          </p:nvPr>
        </p:nvSpPr>
        <p:spPr>
          <a:xfrm>
            <a:off x="2532642" y="5151494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清洁用品的更换频率：洗手液和消毒湿巾等清洁用品应定期更换，以保证清洁效果。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https://d.book118.com/958123075106006024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88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Office Theme</vt:lpstr>
      <vt:lpstr>手部护理主题方案</vt:lpstr>
      <vt:lpstr>目录</vt:lpstr>
      <vt:lpstr>手部护理的重要性</vt:lpstr>
      <vt:lpstr>手部皮肤的特点</vt:lpstr>
      <vt:lpstr>手部皮肤容易出现的问题</vt:lpstr>
      <vt:lpstr>手部护理对健康的影响</vt:lpstr>
      <vt:lpstr>手部护理的基本步骤</vt:lpstr>
      <vt:lpstr>清洁</vt:lpstr>
      <vt:lpstr>去角质</vt:lpstr>
      <vt:lpstr>滋润保湿</vt:lpstr>
      <vt:lpstr>防晒</vt:lpstr>
      <vt:lpstr>手部护理产品的选择</vt:lpstr>
      <vt:lpstr>清洁产品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2024-08-31T22:37:08.828</cp:lastPrinted>
  <dcterms:created xsi:type="dcterms:W3CDTF">2024-08-31T14:37:08Z</dcterms:created>
  <dcterms:modified xsi:type="dcterms:W3CDTF">2024-08-31T14:37:11Z</dcterms:modified>
</cp:coreProperties>
</file>