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3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73424-63D5-4F3C-AB08-E8EB9FB0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DA747-86CB-4FF9-9CA8-96178433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2871-165E-4BDB-8684-DB3B5E15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15613-9EC5-40CC-9B57-0F957CA8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B6B72-574A-4CB0-987B-487B0B61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6B893-2D03-44F9-9B46-5D2ABAD8F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773F0-ACB1-4E49-9395-6A40F487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CAF12-CCCF-4871-8F65-6D973C9D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EF601-8BBD-407D-9E48-C1A354099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CA437-E1A5-4D2E-8B5E-7AAE2E893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7A276-D5EB-4308-BAD7-049B940D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4140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家长会如何提高家庭亲子互动质量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家长会的目的和意义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家长会的形式和内容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家长会的实际效果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如何让家长会更加有效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家长会的目的和意义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促进家长与孩子之间的沟通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家长会的目的：加强家长与学校的沟通，共同促进孩子的健康成长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家长会的意义：为家长提供了解孩子在学校的表现和学习情况的机会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家长会的沟通方式：家长与老师面对面交流，了解孩子的学习进度和问题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家长会的互动环节：家长与孩子共同参与游戏、讨论等，增进亲子关系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增强家庭亲子互动质量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目的：提高家庭亲子互动质量，促进家庭和谐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意义：增进家长与孩子之间的感情，提高家庭教育质量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方法：家长与孩子共同参与活动，增加互动机会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效果：提高孩子的自信心和自尊心，增强家庭凝聚力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增进家庭情感纽带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目的：加强家长与孩子之间的沟通和了解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意义：促进家庭和谐，提高亲子关系质量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方式：通过家长会，家长可以了解孩子在学校的表现和需求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效果：增进家长对孩子的理解和关爱，加强家庭情感纽带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家长会的形式和内容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定期举行家长会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定期举行家长会的重要性：增进家长与学校的沟通，提高家庭教育质量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家长会的形式：线上、线下相结合，灵活安排时间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家长会的内容：介绍学校教育理念、教学计划、学生表现等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家长与学校的互动：家长提出建议，学校采纳并改进，共同促进学生成长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家长会的内容包括家庭教育指导、亲子活动等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亲子活动：组织各种亲子活动，增进家长和孩子之间的感情和沟通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家庭教育指导：提供科学的家庭教育方法和建议，帮助家长更好地教育孩子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家长交流：提供家长交流的平台，分享家庭教育经验和心得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学校介绍：介绍学校的教育理念、教学特色和教学成果，让家长更好地了解学校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家长会可以邀请专业人士进行讲座或分享经验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邀请心理咨询师分享亲子沟通技巧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邀请教育专家进行家庭教育讲座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邀请成功家长分享家庭教育经验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邀请学校老师分享班级管理和教育理念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家长会的实际效果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https://d.book118.com/958124140047006024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6.xml><?xml version="1.0" encoding="utf-8"?>
<p:tagLst xmlns:p="http://schemas.openxmlformats.org/presentationml/2006/main">
  <p:tag name="KSO_WM_TEMPLATE_CATEGORY" val="custom"/>
  <p:tag name="KSO_WM_TEMPLATE_INDEX" val="2023099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8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Wingdings</vt:lpstr>
      <vt:lpstr>Office Theme</vt:lpstr>
      <vt:lpstr>家长会如何提高家庭亲子互动质量</vt:lpstr>
      <vt:lpstr>目录</vt:lpstr>
      <vt:lpstr>家长会的目的和意义</vt:lpstr>
      <vt:lpstr>促进家长与孩子之间的沟通</vt:lpstr>
      <vt:lpstr>增强家庭亲子互动质量</vt:lpstr>
      <vt:lpstr>增进家庭情感纽带</vt:lpstr>
      <vt:lpstr>家长会的形式和内容</vt:lpstr>
      <vt:lpstr>定期举行家长会</vt:lpstr>
      <vt:lpstr>家长会的内容包括家庭教育指导、亲子活动等</vt:lpstr>
      <vt:lpstr>家长会可以邀请专业人士进行讲座或分享经验</vt:lpstr>
      <vt:lpstr>家长会的实际效果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2024-08-31T10:50:11.695</cp:lastPrinted>
  <dcterms:created xsi:type="dcterms:W3CDTF">2024-08-31T02:50:11Z</dcterms:created>
  <dcterms:modified xsi:type="dcterms:W3CDTF">2024-08-31T02:50:13Z</dcterms:modified>
</cp:coreProperties>
</file>