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19CBC-4C99-4D40-82D8-F1C2E5218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53F91-ACE0-45C8-B3A0-D2D8DF460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53389-14EA-4C2B-AF4D-9EAF71EF2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0A190-E347-419E-92B6-370F9582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9D297C-F4D6-46F7-A8A6-3970AD962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60765-F40C-4A31-A25A-DDC863158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38894-B933-4FFE-B9AF-93C89981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06E4E-1981-479D-829C-983E4394B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CC5FB-6E09-4714-B5A7-4802B9DDB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F554C-45A0-430E-A94E-917299829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63FA-F6E6-43EE-87FE-9BDDC22A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5034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魏书生教学工作漫谈3：深入探讨教学方法与技巧\n## 1.魏书生教学理念的内涵与精髓\n### 1.1魏书生教学理念的发展历程与背景\n### 1.2魏书生教学理念的核心观点与实践\n### 1.3魏书生教学理念在当代教育中的应用与价值\n## 2.魏书生教学方法的基本原则与实施策略\n### 2.1魏书生教学方法的基本原则及其意义\n### 2.2魏书生教学方法的实施策略与技巧\n### 2.3魏书生教学方法在实际教学中的应用案例与效果\n## 3.魏书生教学技巧的创新与实践\n### 3.1魏书生教学技巧的创新思路与特点\n### 3.2魏书生教学技巧的实践应用与效果\n### 3.3魏书生教学技巧对当代教育改革的启示与借鉴\n## 4.魏书生教学管理的理念与实践\n### 4.1魏书生教学管理的理念及其意义\n### 4.2魏书生教学管理的实践策略与方法\n### 4.3魏书生教学管理在实际学校管理中的应用与效果\n## 5.魏书生教学思想对当代教育的影响与启示\n### 5.1魏书生教学思想对当代教育改革的推动作用\n### 5.2魏书生教学思想对当代教师发展的启示意义\n### 5.3魏书生教学思想在未来教育发展中的展望与期待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魏书生教学工作漫谈3：深入探讨教学方法与技巧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魏书生教学理念的内涵与精髓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魏书生教学理念的发展历程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年代初期，魏书生开始关注教育教学改革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年代，魏书生的教学理念逐渐形成并完善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年代至今，魏书生的教学理念在全国范围内得到推广和应用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魏书生教学理念的背景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改革开放后，教育事业得到了迅速发展，教育改革的呼声日益高涨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魏书生作为一名基层教师，深知教育改革的必要性和紧迫性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魏书生结合自己的教学实践，不断探索和创新，逐渐形成了独特的教学理念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魏书生教学理念的发展历程与背景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：强调学生的主体地位，关注学生的个性差异，培养学生的自主学习能力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因材施教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：根据学生的兴趣、特长和需求进行教学，提高教学效果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教学相长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：教师在教学过程中不断学习和进步，学生也在教学过程中不断学习和进步</a:t>
                </a:r>
                <a:endParaRPr/>
              </a:p>
            </p:txBody>
          </p:sp>
          <p:sp>
            <p:nvSpPr>
              <p:cNvPr id="1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魏书生教学理念的核心观点</a:t>
                </a:r>
                <a:endParaRPr/>
              </a:p>
            </p:txBody>
          </p:sp>
          <p:sp>
            <p:nvSpPr>
              <p:cNvPr id="1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引导式教学法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，引导学生主动学习，培养学生的自主学习能力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：加强与家长的沟通与合作，形成家校合力，共同促进学生的全面发展</a:t>
                </a:r>
                <a:endParaRPr/>
              </a:p>
            </p:txBody>
          </p:sp>
          <p:sp>
            <p:nvSpPr>
              <p:cNvPr id="1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魏书生教学理念的实践</a:t>
                </a:r>
                <a:endParaRPr/>
              </a:p>
            </p:txBody>
          </p:sp>
          <p:sp>
            <p:nvSpPr>
              <p:cNvPr id="1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魏书生教学理念的核心观点与实践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魏书生教学理念在当代教育中的应用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课堂教学改革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：引导式教学法在当代教育中得到了广泛应用，取得了显著的教学成果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班级管理改革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：民主管理理念在当代教育中得到了广泛的认可和实践，提高了班级管理的效果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：家校合作理念在当代教育中得到了广泛的推广，促进了学生的全面发展</a:t>
                </a:r>
                <a:endParaRPr/>
              </a:p>
            </p:txBody>
          </p:sp>
        </p:grpSp>
        <p:grpSp>
          <p:nvGrpSpPr>
            <p:cNvPr id="19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魏书生教学理念的价值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为当代教育事业提供了有益的借鉴和启示，推动了教育改革的深入开展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为教师的专业发展提供了有益的指导和帮助，提高了教师的教育教学水平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为学生的全面发展提供了有益的支持和保障，培养了学生的综合素质和能力</a:t>
                </a:r>
                <a:endParaRPr/>
              </a:p>
            </p:txBody>
          </p:sp>
          <p:sp>
            <p:nvSpPr>
              <p:cNvPr id="20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魏书生教学理念在当代教育中的应用与价值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魏书生教学方法的基本原则与实施策略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魏书生教学方法的基本原则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启发式教学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：引导学生主动思考，培养学生的思维能力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民主性教学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：尊重学生的个性差异，培养学生的自主学习能力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趣味性教学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：创设有趣的教学情境，激发学生的学习兴趣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魏书生教学方法的意义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有助于提高教学效果，培养学生的综合素质和能力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有助于促进教师的专业发展，提高教师的教育教学水平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有助于推动教育改革的深入开展，实现教育的可持续发展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魏书生教学方法的基本原则及其意义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魏书生教学方法的实施策略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创设情境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：通过创设有趣的教学情境，激发学生的学习兴趣和积极性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引导探究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：引导学生主动参与学习，培养学生的自主学习能力和思维能力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：鼓励学生积极参与课堂讨论，培养学生的合作精神和沟通能力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魏书生教学方法的技巧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：运用恰当的提问方式，引导学生进行深入思考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：运用有效的评价方法，激发学生的学习动力和自信心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：及时给予学生反馈，帮助学生解决问题和克服困难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魏书生教学方法的实施策略与技巧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魏书生教学方法在实际教学中的应用案例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语文教学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：通过创设情境，引导学生品味文学作品，培养学生的审美能力和思维能力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：通过引导探究，培养学生的数学素养和解决问题的能力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：通过互动交流，培养学生的英语口语表达能力和交际能力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魏书生教学方法的实际效果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提高了教学效果，学生的学习成绩和综合素质得到了显著提高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促进了教师的专业发展，教师的教育教学水平得到了显著提高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推动了教育改革的深入开展，实现了教育的可持续发展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魏书生教学方法在实际教学中的应用案例与效果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魏书生教学技巧的创新与实践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魏书生教学技巧的创新思路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结合教育教学改革的要求，不断探索新的教学方法和技巧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借鉴国内外先进的教育理念和方法，不断丰富和完善自己的教学体系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以学生为中心，关注学生的个性差异，培养学生的自主学习能力和创新能力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魏书生教学技巧的特点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注重启发式教学，培养学生的思维能力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尊重学生的个性差异，实行民主性教学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创设有趣的教学情境，实行趣味性教学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魏书生教学技巧的创新思路与特点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https://d.book118.com/958125034002006042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魏书生教学工作漫谈3：深入探讨教学方法与技巧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2024-09-20T22:46:40.078</cp:lastPrinted>
  <dcterms:created xsi:type="dcterms:W3CDTF">2024-09-20T14:46:40Z</dcterms:created>
  <dcterms:modified xsi:type="dcterms:W3CDTF">2024-09-20T14:46:42Z</dcterms:modified>
</cp:coreProperties>
</file>