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52D87B-AA7A-4665-980E-E297CF0C39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CAFF7-B39D-403B-8365-8280693ABB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8BA715-9544-4EB8-9A3C-90DDAFB57A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1507F2-5E07-4726-B2E6-E45DAE0193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1AED98-ADCC-4B48-ABA0-1B60D1EE688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BABFAA-ABBC-4E45-AEC8-0AC0856686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AF8040-AB4E-43B0-B5A6-3BF78BD762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C652E6-5ADB-4905-9C21-F2B156607A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3C6EB3-BA5A-4C86-BBD9-B8A5BE56B9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061FC3-C2E0-4832-82F3-F076D70086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908501-FA35-43EB-B6DB-C711F63B8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25056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医务人员手卫生规范培训课件手卫生规范在新型传染病防控中的应用</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医务人员手卫生规范概述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新型传染病防控中手卫生规范应用</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医务人员手卫生规范培训与实践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手卫生规范在新型传染病防控中的效果评价</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医务人员手卫生规范持续改进方向</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提高医务人员手卫生意识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通过培训，使医务人员充分认识到手卫生在预防和控制医院感染中的重要作用，增强执行手卫生规范的自觉性。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规范手卫生行为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确保医务人员掌握正确的手卫生方法，包括洗手、卫生手消毒和外科手消毒等，以减少手部细菌数量，预防交叉感染。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应对新型传染病挑战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针对新型传染病的防控需求，强化医务人员在诊疗过程中的手卫生措施，降低病毒传播风险。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042" b="140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通过规范的手卫生操作，可以有效减少医务人员手部的病毒和细菌数量，从而切断传播途径，降低感染风险。</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切断传播途径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严格执行手卫生规范能够减少医务人员自身感染的风险，同时降低患者之间交叉感染的可能性，保障医患安全。</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保护医务人员和患者安全</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手卫生作为医疗过程中的基本措施之一，其执行情况直接关系到医疗质量和患者安全。加强手卫生规范培训有助于提高医疗服务水平，提升患者满意度。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提升医疗质量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手卫生规范在新型传染病防控中的重要性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医务人员手卫生规范概述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手卫生定义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手卫生的意义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通过手卫生，可以有效地清除手部污物和细菌，预防接触感染，减少医源性感染的发生。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63" r="21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手卫生定义及意义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医务人员手卫生规范内容</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洗手与卫生手消毒应遵循的原则：当手部有血液或其他体液等肉眼可见的污染时，应用肥皂（皂液）和流动水洗手；手部没有肉眼可见污染时，宜使用速干手消毒剂消毒双手代替洗手。</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在下列情况下，医务人员应根据洗手与卫生手消毒原则选择洗手或使用速干手消毒剂：直接接触每个患者前后，从同一患者身体的污染部位移动到清洁部位时；接触患者黏膜、破损皮肤或伤口前后，接触患者的血液、体液、分泌物、排泄物、伤口敷料等之后；穿脱隔离衣前后，摘手套后；进行无菌操作、接触清洁、无菌物品之前；接触患者周围环境及物品后；处理药物或配餐前。</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医务人员在下列情况时应先洗手，然后进行卫生手消毒：接触患者的血液、体液和分泌物以及被传染性致病微生物污染的物品后；直接为传染病患者进行检查、治疗、护理或处理传染患者污物之后。</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手卫生设施与用品</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洗手与卫生手消毒设施：设置流动水洗手设施；手术室、产房、导管室、层流洁净病房、骨髓移植病房、器官移植病房、重症监护病房、新生儿室、母婴室、血液透析病房、烧伤病房、感染疾病科、口腔科、消毒供应中心等重点部门应配备非手触式水龙头；有条件的医疗机构在诊疗区域均宜配备非手触式水龙头。</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应配备清洁剂：肥皂应保持清洁与干燥；盛放皂液的容器宜为一次性使用，重复使用的容器应每周清洁与消毒；皂液有浑浊或变色时及时更换，并清洁、消毒容器；不宜使用固体肥皂。</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应配备干手物品或者设施：避免二次污染；干手巾应每人一用，用后清洁、灭菌；盛装干手巾的容器应每次清洗、灭菌。</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应配备合格的速干手消毒剂：速干手消毒剂应取得卫生部卫生许可批件，有效期内使用；速干手消毒剂应标有有效的浓度；速干手消毒剂宜使用一次性包装，重复使用的容器每次用完应清洁、消毒。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新型传染病防控中手卫生规范应用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间接接触传播</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医务人员的手接触污染物品后，再接触自己的口、鼻、眼等部位，造成自我感染。规范的手卫生操作能显著降低此类风险。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直接接触传播</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病原体通过医务人员的手直接接触患者或污染物品，再接触其他患者或环境，导致传播。手卫生能有效切断这一途径。</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飞沫传播与手卫生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虽然飞沫传播主要经呼吸道，但医务人员的手可能接触到飞沫中的病原体，因此手卫生在防控飞沫传播的传染病中也起到重要作用。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667" b="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传染病传播途径与手卫生关系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42" r="170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7333" r="173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接触患者前</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进行无菌操作前</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接触患者体液后</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接触患者后</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医务人员在不同场景下的手卫生操作</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医务人员在进行任何医疗操作前，都应进行手卫生，确保双手清洁，减少交叉感染的风险。</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接触到患者的血液、体液等污染物后，医务人员应立即进行手卫生，防止病原体的传播。</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在进行手术、穿刺等无菌操作前，医务人员必须进行严格的手卫生消毒，确保操作过程的无菌状态。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每次接触患者后，无论是否明显污染，都应进行手卫生，以预防交叉感染。</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4889" b="488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手卫生与个人防护装备的结合</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在使用手套、口罩等个人防护装备时，手卫生规范是确保其有效性的基础。穿戴和脱卸个人防护装备前后都应进行手卫生。</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手卫生与环境清洁的协同</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保持医疗环境的清洁是防控传染病的重要措施之一。医务人员在进行环境清洁时，应遵循手卫生规范，确保清洁效果的同时不造成新的污染。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手卫生在患者教育中的推广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医务人员不仅自身要遵循手卫生规范，还应向患者及其家属普及手卫生的重要性，提高公众对传染病防控的认识和参与度。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手卫生规范在防控措施中的整合应用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04</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医务人员手卫生规范培训与实践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https://d.book118.com/958125056056006032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2024-09-09T22:04:26.585</cp:lastPrinted>
  <dcterms:created xsi:type="dcterms:W3CDTF">2024-09-09T14:04:26Z</dcterms:created>
  <dcterms:modified xsi:type="dcterms:W3CDTF">2024-09-09T14:04:28Z</dcterms:modified>
</cp:coreProperties>
</file>