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D7ABD05-F2E9-4437-BA9C-CAA262EA223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DA46C79-C2CE-4538-AA27-23C0883C7B3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5EC76B7-2E9E-48F5-B020-91BB1D43567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EF39ADA-6DA7-4BAD-A7B0-D215C361ED8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1069DF5-E41F-41B5-9C1B-41A2D006BDB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52FEA28-A94B-49B1-8B39-8D245A6A116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E9879EC-9F5B-4C97-9EB7-A7CCB4B0D7E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70FB156-BB53-476F-A46A-7DCD65F8E2E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002743D-9D11-4DD1-ABF9-0365BE846DF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7DCCAA4-BE54-4300-8BD9-72F7E27AC20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AD3FC8B-4E35-4E6F-B242-FD31173796B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58125127113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267968"/>
            <a:ext cx="6563137"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775" b="1">
                <a:solidFill>
                  <a:schemeClr val="dk2"/>
                </a:solidFill>
                <a:latin typeface="Microsoft Yahei"/>
                <a:ea typeface="Microsoft Yahei"/>
                <a:cs typeface="Microsoft Yahei"/>
              </a:rPr>
              <a:t>营销管理彩色版与黑白版</a:t>
            </a:r>
          </a:p>
        </p:txBody>
      </p:sp>
      <p:sp>
        <p:nvSpPr>
          <p:cNvPr id="3" name="TextBox 3"/>
          <p:cNvSpPr txBox="1"/>
          <p:nvPr/>
        </p:nvSpPr>
        <p:spPr>
          <a:xfrm>
            <a:off x="902208" y="4206240"/>
            <a:ext cx="6930733"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64000"/>
              </a:lnSpc>
            </a:pPr>
            <a:r>
              <a:rPr lang="en-US" sz="2025">
                <a:solidFill>
                  <a:schemeClr val="dk2"/>
                </a:solidFill>
                <a:latin typeface="Microsoft Yahei"/>
                <a:ea typeface="Microsoft Yahei"/>
                <a:cs typeface="Microsoft Yahei"/>
              </a:rPr>
              <a:t>汇报人：XXX</a:t>
            </a:r>
          </a:p>
        </p:txBody>
      </p:sp>
      <p:sp>
        <p:nvSpPr>
          <p:cNvPr id="4" name="TextBox 4"/>
          <p:cNvSpPr txBox="1"/>
          <p:nvPr/>
        </p:nvSpPr>
        <p:spPr>
          <a:xfrm>
            <a:off x="902208" y="4693920"/>
            <a:ext cx="6930733"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64000"/>
              </a:lnSpc>
            </a:pPr>
            <a:r>
              <a:rPr lang="en-US" sz="2025">
                <a:solidFill>
                  <a:schemeClr val="dk2"/>
                </a:solidFill>
                <a:latin typeface="Microsoft Yahei"/>
                <a:ea typeface="Microsoft Yahei"/>
                <a:cs typeface="Microsoft Yahei"/>
              </a:rPr>
              <a:t>2024-01-14</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营销管理彩色版</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营销管理黑白版</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彩色版与黑白版营销管理的比较</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选择彩色版还是黑白版营销的依据</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结论</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solidFill>
                <a:latin typeface="Microsoft Yahei"/>
                <a:ea typeface="Microsoft Yahei"/>
                <a:cs typeface="Microsoft Yahei"/>
              </a:rPr>
              <a:t>引言</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3208" r="13208"/>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探讨营销管理中彩色版与黑白版的不同应用和效果。</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solidFill>
                <a:latin typeface="Microsoft Yahei"/>
                <a:ea typeface="Microsoft Yahei"/>
                <a:cs typeface="Microsoft Yahei"/>
              </a:rPr>
              <a:t>营销管理彩色版与黑白版</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随着市场和技术的不断发展，营销传播的形式和手段也在不断变化，彩色版与黑白版作为两种不同的视觉表现形式，在营销管理中具有重要地位。</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solidFill>
                <a:latin typeface="Microsoft Yahei"/>
                <a:ea typeface="Microsoft Yahei"/>
                <a:cs typeface="Microsoft Yahei"/>
              </a:rPr>
              <a:t>研究背景</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通过对营销管理彩色版与黑白版的比较分析，为企业营销实践提供理论指导和实践启示，推动营销管理的创新和发展。</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solidFill>
                <a:latin typeface="Microsoft Yahei"/>
                <a:ea typeface="Microsoft Yahei"/>
                <a:cs typeface="Microsoft Yahei"/>
              </a:rPr>
              <a:t>研究意义</a:t>
            </a:r>
          </a:p>
        </p:txBody>
      </p:sp>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主题简介</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目的</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深入比较分析营销管理彩色版与黑白版的优劣和应用场景，探究其在企业营销实践中的作用和价值。</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重要性</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随着市场竞争的加剧和消费者需求的多样化，营销传播的形式和手段越来越丰富多样，而视觉表现作为营销传播的重要手段之一，对于吸引消费者注意和提高品牌形象具有重要作用。因此，对于营销管理彩色版与黑白版的探讨具有重要的实践意义和理论价值。</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目的和重要性</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solidFill>
                <a:latin typeface="Microsoft Yahei"/>
                <a:ea typeface="Microsoft Yahei"/>
                <a:cs typeface="Microsoft Yahei"/>
              </a:rPr>
              <a:t>营销管理彩色版</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solidFill>
                <a:latin typeface="Microsoft Yahei"/>
                <a:ea typeface="Microsoft Yahei"/>
                <a:cs typeface="Microsoft Yahei"/>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色彩鲜明的广告更容易引起消费者的注意，提高广告的曝光率。</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吸引注意力</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8750" r="18750"/>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传达信息</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t="3345" b="3345"/>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激发情感</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29175" r="2917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色彩可以辅助文字和图像，更直观地传达品牌形象和产品特点。</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不同的色彩可以引发消费者的不同情感反应，如红色代表热情、活力，蓝色代表稳重、信任。</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01</a:t>
            </a:r>
          </a:p>
        </p:txBody>
      </p:sp>
      <p:sp>
        <p:nvSpPr>
          <p:cNvPr id="26" name="AutoShape 2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TextBox 4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色彩在营销中的作用</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0083" r="10083"/>
          <a:stretch>
            <a:fillRect/>
          </a:stretch>
        </p:blipFill>
        <p:spPr>
          <a:xfrm>
            <a:off x="454963" y="1569535"/>
            <a:ext cx="4219248" cy="4219249"/>
          </a:xfrm>
          <a:prstGeom prst="ellipse">
            <a:avLst/>
          </a:prstGeom>
        </p:spPr>
      </p:pic>
      <p:sp>
        <p:nvSpPr>
          <p:cNvPr id="3" name="AutoShape 3"/>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solidFill>
                <a:latin typeface="Microsoft Yahei"/>
                <a:ea typeface="Microsoft Yahei"/>
                <a:cs typeface="Microsoft Yahei"/>
              </a:rPr>
              <a:t>激发购买欲望</a:t>
            </a:r>
          </a:p>
        </p:txBody>
      </p:sp>
      <p:sp>
        <p:nvSpPr>
          <p:cNvPr id="5" name="TextBox 5"/>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运用色彩心理学，通过色彩的搭配和运用，激发消费者的购买欲望。</a:t>
            </a:r>
          </a:p>
        </p:txBody>
      </p:sp>
      <p:sp>
        <p:nvSpPr>
          <p:cNvPr id="6" name="AutoShape 6"/>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solidFill>
                <a:latin typeface="Microsoft Yahei"/>
                <a:ea typeface="Microsoft Yahei"/>
                <a:cs typeface="Microsoft Yahei"/>
              </a:rPr>
              <a:t>塑造品牌形象</a:t>
            </a:r>
          </a:p>
        </p:txBody>
      </p:sp>
      <p:sp>
        <p:nvSpPr>
          <p:cNvPr id="9" name="TextBox 9"/>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通过选择与品牌形象相符的色彩，塑造独特的品牌形象。</a:t>
            </a:r>
          </a:p>
        </p:txBody>
      </p:sp>
      <p:sp>
        <p:nvSpPr>
          <p:cNvPr id="10" name="AutoShape 10"/>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solidFill>
                <a:latin typeface="Microsoft Yahei"/>
                <a:ea typeface="Microsoft Yahei"/>
                <a:cs typeface="Microsoft Yahei"/>
              </a:rPr>
              <a:t>引导消费者行为</a:t>
            </a:r>
          </a:p>
        </p:txBody>
      </p:sp>
      <p:sp>
        <p:nvSpPr>
          <p:cNvPr id="13" name="TextBox 13"/>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solidFill>
                <a:latin typeface="Microsoft Yahei"/>
                <a:ea typeface="Microsoft Yahei"/>
                <a:cs typeface="Microsoft Yahei"/>
              </a:rPr>
              <a:t>利用色彩的暗示和引导作用，影响消费者的购买决策。</a:t>
            </a:r>
          </a:p>
        </p:txBody>
      </p:sp>
      <p:sp>
        <p:nvSpPr>
          <p:cNvPr id="14" name="AutoShape 14"/>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色彩心理学在营销中的应用</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某时尚品牌运用鲜艳的色彩和独特的图案设计，成功吸引了年轻消费者的关注，提升了品牌知名度和销售额。</a:t>
            </a:r>
            <a:endParaRPr lang="en-US" sz="1100"/>
          </a:p>
        </p:txBody>
      </p:sp>
      <p:sp>
        <p:nvSpPr>
          <p:cNvPr id="5" name="AutoShape 5"/>
          <p:cNvSpPr/>
          <p:nvPr/>
        </p:nvSpPr>
        <p:spPr>
          <a:xfrm>
            <a:off x="601724" y="4315960"/>
            <a:ext cx="3052052" cy="1604591"/>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某食品品牌通过采用温馨的色调和可爱的卡通形象，成功吸引了家庭主妇的关注，增加了产品的购买率。</a:t>
            </a:r>
            <a:endParaRPr lang="en-US" sz="1100"/>
          </a:p>
        </p:txBody>
      </p:sp>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色彩版营销案例分析</a:t>
            </a:r>
          </a:p>
        </p:txBody>
      </p:sp>
      <p:sp>
        <p:nvSpPr>
          <p:cNvPr id="27" name="AutoShape 27"/>
          <p:cNvSpPr/>
          <p:nvPr/>
        </p:nvSpPr>
        <p:spPr>
          <a:xfrm>
            <a:off x="601724" y="3976765"/>
            <a:ext cx="2936423" cy="339195"/>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solidFill>
                <a:latin typeface="Microsoft Yahei"/>
                <a:ea typeface="Microsoft Yahei"/>
                <a:cs typeface="Microsoft Yahei"/>
              </a:rPr>
              <a:t>案例二</a:t>
            </a:r>
            <a:endParaRPr lang="en-US" sz="1100"/>
          </a:p>
        </p:txBody>
      </p:sp>
      <p:sp>
        <p:nvSpPr>
          <p:cNvPr id="28" name="AutoShape 28"/>
          <p:cNvSpPr/>
          <p:nvPr/>
        </p:nvSpPr>
        <p:spPr>
          <a:xfrm>
            <a:off x="563624" y="1405309"/>
            <a:ext cx="2936423" cy="339195"/>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solidFill>
                <a:latin typeface="Microsoft Yahei"/>
                <a:ea typeface="Microsoft Yahei"/>
                <a:cs typeface="Microsoft Yahei"/>
              </a:rPr>
              <a:t>案例一</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03307" y="3150955"/>
            <a:ext cx="6195974" cy="172638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200">
                <a:solidFill>
                  <a:schemeClr val="lt1"/>
                </a:solidFill>
                <a:latin typeface="Microsoft Yahei"/>
                <a:ea typeface="Microsoft Yahei"/>
                <a:cs typeface="Microsoft Yahei"/>
              </a:rPr>
              <a:t>营销管理黑白版</a:t>
            </a:r>
          </a:p>
        </p:txBody>
      </p:sp>
      <p:sp>
        <p:nvSpPr>
          <p:cNvPr id="3" name="TextBox 3"/>
          <p:cNvSpPr txBox="1"/>
          <p:nvPr/>
        </p:nvSpPr>
        <p:spPr>
          <a:xfrm>
            <a:off x="1110458" y="402103"/>
            <a:ext cx="9307046" cy="23115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1550" b="1">
                <a:solidFill>
                  <a:schemeClr val="dk2"/>
                </a:solidFill>
                <a:latin typeface="Microsoft Yahei"/>
                <a:ea typeface="Microsoft Yahei"/>
                <a:cs typeface="Microsoft Yahei"/>
              </a:rPr>
              <a:t>03</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772" r="16772"/>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降低成本</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黑白版设计在制作和印刷上通常比彩色版更加经济实惠，有助于降低营销成本。</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简约明了</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黑白版营销以简洁的色彩对比，突出重点信息，使消费者更容易捕捉到核心内容。</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高端专业</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黑白版设计常常给人一种高端、专业的感觉，适合用于展现品牌的高品质形象。</a:t>
            </a:r>
          </a:p>
        </p:txBody>
      </p:sp>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黑白版营销的特点和优势</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黑白版设计适合用于品牌形象塑造，通过简洁的视觉元素传达品牌的核心理念和价值观。</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solidFill>
                <a:latin typeface="Microsoft Yahei"/>
                <a:ea typeface="Microsoft Yahei"/>
                <a:cs typeface="Microsoft Yahei"/>
              </a:rPr>
              <a:t>品牌形象塑造</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黑白版设计常用于制作产品宣传册，突出产品特点，使消费者更易于理解和记忆。</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solidFill>
                <a:latin typeface="Microsoft Yahei"/>
                <a:ea typeface="Microsoft Yahei"/>
                <a:cs typeface="Microsoft Yahei"/>
              </a:rPr>
              <a:t>产品宣传册</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对于高端产品，黑白版设计能够更好地突出产品的品质和细节，提升消费者对产品的认知和信任。</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solidFill>
                <a:latin typeface="Microsoft Yahei"/>
                <a:ea typeface="Microsoft Yahei"/>
                <a:cs typeface="Microsoft Yahei"/>
              </a:rPr>
              <a:t>高端产品展示</a:t>
            </a:r>
          </a:p>
        </p:txBody>
      </p:sp>
      <p:pic>
        <p:nvPicPr>
          <p:cNvPr id="9" name="Picture 9"/>
          <p:cNvPicPr>
            <a:picLocks noChangeAspect="1"/>
          </p:cNvPicPr>
          <p:nvPr/>
        </p:nvPicPr>
        <p:blipFill>
          <a:blip r:embed="rId2"/>
          <a:srcRect l="9500" r="9500"/>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黑白版营销的适用场景</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https://d.book118.com/958125127113006036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6FFF4"/>
      </a:lt1>
      <a:dk2>
        <a:srgbClr val="083800"/>
      </a:dk2>
      <a:lt2>
        <a:srgbClr val="FFFFFF"/>
      </a:lt2>
      <a:accent1>
        <a:srgbClr val="59AE93"/>
      </a:accent1>
      <a:accent2>
        <a:srgbClr val="83BB7A"/>
      </a:accent2>
      <a:accent3>
        <a:srgbClr val="2D7A61"/>
      </a:accent3>
      <a:accent4>
        <a:srgbClr val="87D295"/>
      </a:accent4>
      <a:accent5>
        <a:srgbClr val="BEEA8F"/>
      </a:accent5>
      <a:accent6>
        <a:srgbClr val="90DECB"/>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69</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2024-09-16T04:21:01.722</cp:lastPrinted>
  <dcterms:created xsi:type="dcterms:W3CDTF">2024-09-15T20:21:01Z</dcterms:created>
  <dcterms:modified xsi:type="dcterms:W3CDTF">2024-09-15T20:21:03Z</dcterms:modified>
</cp:coreProperties>
</file>