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745961-C256-4914-85DC-F7F734373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1A8FF-50EF-46A2-8783-B8EED33E7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799E14-0AAB-46D0-BB18-542E26AEF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33A526-6896-4762-9B6B-942D385D1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8CF682-3FD7-4132-92A3-BE6A6F4B24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24FBD7-280E-493E-B937-BBFF5A1989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D6730E-037E-4F26-92D4-58CF064C69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3E7072-1E89-46C0-9499-C4B3627FA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4735B3-CF44-4986-BD22-2C13064103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484A2-9BE5-48BA-B70E-EA08C8128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18F71D-1344-4697-AD5F-A83947CC0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25143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某大学谈判培训教程</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谈判基础理论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谈判技巧与策略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谈判实战案例分析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谈判心理学基础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谈判礼仪与文化差异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模拟谈判实践与反馈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谈判基础理论</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谈判是双方或多方为了达成某种协议或解决某个问题而进行的交流和协商过程。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谈判的定义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谈判是一种合作与竞争并存的过程，需要双方在维护自身利益的同时，寻求共同的解决方案。</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谈判的性质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谈判的定义与性质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谈判的要素包括谈判的主体、客体、议题和谈判的背景。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谈判的原则包括公平、诚信、灵活和法律。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谈判的要素与原则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谈判的原则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谈判的要素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谈判的分类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根据不同的标准，谈判可以分为多种类型，如单边谈判、双边谈判、多边谈判，还有按照谈判目的可以分为利益型谈判、立场型谈判、原则型谈判等。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谈判的模型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常见的谈判模型包括博弈论模型、非合作博弈论模型、合作博弈论模型等。这些模型从不同的角度揭示了谈判的内在规律和策略技巧，为实际谈判提供了理论支持和实践指导。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谈判的分类与模型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谈判技巧与策略</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611" b="261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建立信任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通过展现真诚、透明和一致性来建立谈判对手的信任。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有效沟通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清晰、准确、及时地传达信息，确保双方理解对方的立场和需求。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建立信任与沟通技巧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报价与还价策略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报价技巧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根据市场行情、成本和预期利润制定合理的报价策略。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还价策略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根据对方报价和自身底线，制定有说服力的还价方案。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通过重新审视问题、寻找替代方案或第三方协调来打破僵局。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处理僵局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在关键时刻做出适当的让步，以达成双赢的结果。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让步技巧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应对僵局与让步技巧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时机把握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在最佳时机提出要求或做出决策，以增加谈判筹码。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结束谈判</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达成共识后，明确协议内容，确保双方满意并遵守协议条款。</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掌握时机与结束谈判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谈判实战案例分析</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商业谈判案例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成功的商业谈判案例可以帮助学生了解商业环境中的谈判技巧和策略。例如，一个汽车销售公司与供应商之间的价格谈判，或者一家房地产公司与潜在客户之间的销售谈判。</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通过分析这些案例，学生可以学习如何在商业环境中运用谈判技巧，包括如何制定策略、处理压力和建立信任等。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谈判案例通常涉及双方或多方之间的利益冲突和合作机会。学生需要了解如何识别和利用这些机会，以及如何处理可能出现的困难和挑战。这些案例还可以帮助学生了解商业环境中的常见问题和陷阱，并学习如何避免或解决这些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商业谈判案例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国际谈判涉及到不同国家和文化之间的交流和合作。通过分析国际谈判案例，学生可以了解不同文化之间的差异和共同点，以及如何在国际环境中运用谈判技巧。</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国际谈判案例可以帮助学生培养跨文化交流的能力和意识，并学习如何在国际环境中处理复杂的问题和挑战。</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谈判通常涉及到政治、经济、文化和地缘政治等多个方面。学生需要了解不同国家和文化之间的价值观、信仰和习俗，并学习如何在国际谈判中尊重和利用这些差异。此外，学生还需要了解国际法和国际关系的基本原则，以及如何运用这些原则来促进国际合作和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国际谈判案例</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详细描述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国际谈判案例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https://d.book118.com/958125143046006032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2024-09-09T18:45:40.777</cp:lastPrinted>
  <dcterms:created xsi:type="dcterms:W3CDTF">2024-09-09T10:45:40Z</dcterms:created>
  <dcterms:modified xsi:type="dcterms:W3CDTF">2024-09-09T10:45:43Z</dcterms:modified>
</cp:coreProperties>
</file>