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CE5F3-2C7C-490F-9354-84F53FFE6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98ABC-B25D-4196-8EB7-F5FEDC993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24218-EEF0-4534-AB66-3A8E54805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FA53E-431A-4C13-B466-78E34084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4A977-A7B0-4DB6-AE8D-EBF37AF0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C99B5-1713-46F7-8075-3495DAC2A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43F0F-F650-4099-9B42-BFD2C234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1A174-373B-4CD2-B30F-F8871DD3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4C199-FC75-4B40-AD10-FB2CA9D3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5598A-2B79-4538-B1F0-DABE038BF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E8FA1-8F00-4B74-AA3A-B1AABBEB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610005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销售内勤一周工作总结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工作概述与成果展示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客户服务与跟进情况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订单处理与物流协调进展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数据报表整理与分析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内部管理与自我提升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工作概述与成果展示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本周工作重点回顾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客户服务与支持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提供及时、准确的销售内勤服务，包括订单处理、发货安排、售后服务等，确保客户满意度持续提高。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销售数据统计与分析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定期收集、整理销售数据，进行销售趋势分析，为销售团队提供有力的数据支持。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内部流程优化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协助完善销售内勤工作流程，提高工作效率，减少出错率。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本周销售额达到预期目标，较上周增长20%，实现了良好的业绩表现。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销售目标达成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通过优化客户服务流程，提高响应速度和服务质量，客户满意度得分提高至95分以上。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通过内部流程优化，本周工作处理时间缩短10%，提高了整体工作效率。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达成目标及业绩统计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与销售、物流、财务等相关部门保持密切沟通，确保销售内勤工作的顺畅进行。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团队内部协作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积极参与团队讨论，分享工作经验和技巧，促进团队成员共同成长。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针对工作中遇到的问题，及时与团队成员沟通并寻求解决方案，推动工作流程的持续改进。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客户服务与跟进情况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本周成功开发10家新客户，并对潜在客户进行初步筛选和分类。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针对新客户接待流程中存在的不足，进行了优化和改进，提高了接待效率和客户满意度。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接待流程改进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与市场部、技术部等相关部门加强沟通和协作，确保新客户开发工作的顺利进行。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团队协作加强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新客户开发及接待流程优化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通过定期开展客户满意度调查，收集客户的反馈和建议，为改进服务质量和提升客户满意度提供了有力支持。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客户需求及时响应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对现有客户提出的需求和问题，做到了及时响应和处理，有效解决了客户的疑虑和困难。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根据客户满意度调查结果，制定了针对性的服务质量提升计划，包括加强员工培训、优化服务流程、提高服务效率等方面。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625" b="8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现有客户需求响应及满意度调查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客户关怀活动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通过举办客户关怀活动，如座谈会、答谢会等，增强了与客户的互动和交流，提升了客户黏性和忠诚度。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客户关系管理系统更新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对客户关系管理系统进行了更新和完善，实现了客户信息的集中管理和共享，提高了客户服务工作的效率和准确性。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建立了定期回访制度，对重要客户进行定期回访，了解客户的使用情况和需求变化，及时跟进并提供相应的解决方案。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客户关系维护举措汇报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订单处理与物流协调进展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https://d.book118.com/958126100050006037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2024-09-17T04:09:58.931</cp:lastPrinted>
  <dcterms:created xsi:type="dcterms:W3CDTF">2024-09-16T20:09:58Z</dcterms:created>
  <dcterms:modified xsi:type="dcterms:W3CDTF">2024-09-16T20:10:01Z</dcterms:modified>
</cp:coreProperties>
</file>