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5881A-D350-4F54-915D-9EA73E811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A9106-34A6-4C48-BA7A-DD356EAE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4990D-C618-4C3C-BA08-4C61AEA03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ED1C3-185D-4797-89E4-270E674DA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C868FE-8958-45BB-8AB0-7E8C65FEA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312985-D32A-4FA9-8669-9BDCFF630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88485-6CA5-45EF-889C-26CD6FB52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F7B8F-676F-40A3-93D1-598444411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ABDAB-80D9-4DE7-91FF-EF1D0A044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677CA-FA3E-45BE-BF12-4C23A7FFF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61D54-DC00-43DA-9B95-6E589ECDC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26102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社区培训心肺复苏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社区培训心肺复苏的意义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社区培训心肺复苏的推广与普及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3" b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心肺复苏是指在心脏骤停的情况下，采取一系列急救措施，以恢复患者的自主心跳和呼吸。它是一种紧急救援技术，对于挽救患者生命至关重要。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心肺复苏包括胸外按压、开放气道和人工呼吸等步骤，目的是在心脏骤停后的黄金时间内，尽快恢复患者的自主心跳和呼吸，以挽救患者生命。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417" r="9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在心脏骤停的情况下，患者会迅速出现意识丧失、呼吸停止等症状，若不及时采取心肺复苏等急救措施，患者将很快死亡。因此，心肺复苏是挽救患者生命的关键措施之一。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心肺复苏可以有效地增加患者的心脏输出量，提高患者的血氧饱和度，为患者争取宝贵的抢救时间，对于挽救患者的生命至关重要。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心肺复苏技术起源于20世纪初，经过多年的研究和实践，心肺复苏技术不断得到完善和发展。目前，心肺复苏已经成为一项全球性的急救技术，广泛应用于各种场合的紧急救援中。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心肺复苏技术也在不断更新和完善。目前，一些新的技术和设备已经应用于心肺复苏中，如自动体外除颤器等，这些技术和设备的应用提高了心肺复苏的成功率，为患者争取了更多的生存机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50" r="2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判断现场环境安全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判断意识和呼吸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在实施心肺复苏前，首先要确保现场安全，避免对救助者和被救助者造成二次伤害。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呼叫被救助者，观察其是否有意识，是否有正常呼吸。如果没有正常呼吸或意识不清，立即开始心肺复苏。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找到按压位置（胸骨下半部），以一手掌根部放于按压部位，另一只手与之重叠，指尖抬起不接触胸壁，肩肘腕关节发力，进行有规律地按压，每分钟按压100-120次。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在完成30次胸外按压后，需开放被救助者的气道，用仰头举颏法或推举下颌法开放被救助者的气道。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捏住被救助者的鼻子，吹气两次，每次吹气持续吹气1秒以上，确保胸廓隆起。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以30次胸外按压和2次人工呼吸为一个循环，持续5个循环或2分钟，然后检查被救助者的意识和呼吸，如仍无正常呼吸和意识，需继续进行心肺复苏。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人工呼吸时应注意吹气量适中，避免过度通气和吹气过大导致胃胀气。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避免过度通气和吹气过大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避免按压过深或过浅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注意自身安全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及时求助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胸外按压时应确保按压深度适宜，避免过深或过浅，以免造成损伤或达不到按压效果。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在实施心肺复苏过程中，应注意自身安全，避免在紧急情况下因紧张而造成的误操作。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在心肺复苏过程中，如遇到困难或被救助者情况无改善，应及时求助或呼叫专业急救人员。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501" r="195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186" r="17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经过心肺复苏后，被救助者应恢复自主呼吸和心跳，且面色、口唇、指甲等部位应有所改善。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恢复自主呼吸和心跳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被救助者瞳孔缩小、出现生理反应、有认知反应等表现，说明心肺复苏成功。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出现生理反应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在被救助者出现自主心跳后，应监测其血压、心率等指标，确保有效循环。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有效循环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在被救助者情况稳定后，应及时将其送往医院接受进一步的专业救治和护理。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专业救治接手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心肺复苏的成功标准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心肺复苏的实践操作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https://d.book118.com/958126102043006031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2024-09-08T04:33:54.776</cp:lastPrinted>
  <dcterms:created xsi:type="dcterms:W3CDTF">2024-09-07T20:33:54Z</dcterms:created>
  <dcterms:modified xsi:type="dcterms:W3CDTF">2024-09-07T20:33:56Z</dcterms:modified>
</cp:coreProperties>
</file>