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DE10D-1313-4933-AE00-63D9436FC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0FBF9-398A-4537-9B71-04048E174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771D3-B9EF-4550-AB1D-BF752E5A2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7560A-5929-4E13-81FB-0D26B892D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F8E5EC-6BAE-46CA-BA32-1BAE37610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6FE004-AC4F-4C57-9F0A-838DE9985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CED7AB-C6D5-4FFD-AB2E-FC01A5BA2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F3D10-FF0E-44BA-8E40-65AAB250E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48BC2-D465-45E8-9068-792806CF4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97595-084A-4E40-8060-F4D543905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7C930-C02D-44FF-999E-686D6338B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261041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运动健身行业2024年制度改革与财务趋势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运动健身行业是指提供各类运动健身服务及相关产品的行业，包括健身房、健身俱乐部、健身器材销售等。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根据服务类型和产品特点，运动健身行业可分为健身房、健身器材销售、健身课程、户外运动等类别。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运动健身行业的定义与分类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20世纪80年代，随着人们健康意识的提高，健身房开始在国内出现，但数量较少，服务也比较单一。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进入21世纪，随着经济发展和人们生活水平的提高，运动健身行业进入快速发展阶段，健身房数量增多，服务也更加多样化。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近年来，运动健身行业逐渐进入成熟阶段，市场竞争激烈，消费者需求多样化，行业开始注重品质和服务创新。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运动健身行业的发展历程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运动健身行业的发展有助于提高国民健康水平，降低慢性疾病的发生率。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增加就业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运动健身行业的快速发展为相关产业提供了大量的就业机会。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推动消费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运动健身行业的服务消费和器材销售为经济增长做出了贡献。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运动健身行业在国民经济中的地位和作用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制度改革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政府将出台更多政策法规，规范和引导运动健身行业的发展。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政策法规制定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政府将修订现有政策法规，以适应行业发展需求，提高行业规范水平。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政策法规修订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政府将加大政策法规的执行力度，加强监管，保障行业的健康发展。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政策法规执行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政策法规改革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行业协会将制定更加严格的行业标准，提高行业的整体水平。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行业标准制定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行业协会将根据行业发展情况，适时修订行业标准，以适应市场需求。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行业标准修订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行业协会将积极推广行业标准，鼓励企业按照标准进行生产和经营。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行业标准推广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行业标准改革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市场集中度提高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通过政策法规和行业标准的改革，将加速行业的洗牌和整合，提高市场集中度。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企业将加大研发投入，推动技术创新和产品创新，以适应市场需求的变化。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企业将更加注重品牌建设和产品差异化，以提升市场竞争力。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市场竞争格局改革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https://d.book118.com/958126104121006030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2024-09-07T09:11:03.120</cp:lastPrinted>
  <dcterms:created xsi:type="dcterms:W3CDTF">2024-09-07T01:11:03Z</dcterms:created>
  <dcterms:modified xsi:type="dcterms:W3CDTF">2024-09-07T01:11:05Z</dcterms:modified>
</cp:coreProperties>
</file>