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692DA-A3FF-4B9F-85C9-40461D8AC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742A2-8573-46DD-A8A9-B648BFF12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C7C85-14CE-4EBC-94C6-D149D6BC6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5255C-10DE-4D4E-B35C-4C5AA2228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0EAAEC-A519-4EAA-9093-8F27E6963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E36D6D-B8D2-4DFC-9EE6-6A83E6307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078FB8-08AD-4353-8CA6-4A25303AB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2CA26-5556-49EF-BE2B-464080B5A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D43AD-C7CF-4998-892B-5EAAE4B34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834EF-8106-4D18-9107-CA6BDB405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5DB31-BC58-41F0-8D39-5C21CDEE2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30055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专项施工方案的项目管理与进度控制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项目概述与目标设定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团队组建与沟通协作机制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进度计划制定与监控调整策略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资源保障与优化配置方案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质量安全环保管理体系建设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总结经验教训并持续改进提高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项目概述与目标设定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针对特定工程或复杂施工环节，制定的详细、专业的施工技术方案。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包括施工方法、工艺流程、材料设备选择、质量控制措施等。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确保工程安全、质量、进度和成本等方面得到有效控制。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专项施工方案简介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介绍项目的地理位置、环境条件、建设规模等信息。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明确项目建设目标，分析施工过程中的技术难点和重点需求。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识别项目的主要利益相关方及其需求和期望。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利益相关方分析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目标与指标关系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明确各项目标与对应指标之间的关联性和相互影响。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根据项目需求和利益相关方期望，设定项目的质量、安全、进度和成本等目标。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指标体系建立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制定可量化的指标来衡量项目目标的实现程度，如施工质量合格率、安全事故率、进度偏差率等。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目标设定与指标体系建立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识别项目过程中可能遇到的技术风险、管理风险、环境风险等，并评估其发生概率和影响程度。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针对各类风险制定相应的预防、减轻和应急措施，以降低风险对项目目标的影响。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风险监控与更新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在项目执行过程中持续监控风险状况，并根据实际情况及时调整应对措施。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团队组建与沟通协作机制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在项目启动阶段，明确团队的目标和任务，确保每个成员都清楚自己的职责和工作内容。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明确团队目标和任务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通过面试、考核等方式，选拔具有相关经验和专业技能的人才加入团队。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根据团队成员的特长、性格等因素，进行合理搭配，形成优势互补的团队。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合理搭配团队成员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高效团队组建策略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细化职责划分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将项目任务细化为具体的工作内容，并明确每个成员的职责和分工，确保工作有序进行。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建立工作流程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制定项目的工作流程和标准，确保团队成员能够按照统一的标准和流程进行工作。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明确团队角色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根据团队成员的专业技能和经验，明确每个成员在团队中的角色和定位。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5683" r="568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提倡积极协作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鼓励团队成员之间的积极协作和配合，共同解决问题和应对挑战。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实施定期会议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定期召开项目会议，汇报工作进展和存在的问题，共同商讨解决方案。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制定项目沟通计划，明确沟通方式、频率和内容，确保团队成员之间的信息畅通。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沟通协作机制建立及实施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营造良好氛围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通过团队活动、交流等方式，营造积极向上、团结友爱的团队氛围。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制定项目激励政策，对表现优秀的团队成员进行奖励和表彰，激发团队成员的积极性和创造力。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关注团队成员成长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关注团队成员的职业发展和成长，提供培训和学习机会，帮助团队成员提升专业技能和综合素质。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团队氛围营造与激励措施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进度计划制定与监控调整策略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采用关键路径法（CPM）或甘特图法进行进度计划编制，确保施工工序和时间安排的合理性。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明确各项施工任务的先后顺序、持续时间及资源需求，充分考虑施工过程中的风险因素。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要点关注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进度计划编制方法及要点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4" r="166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通过分析网络图中的关键线路，确定影响工期的关键任务。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针对关键任务，采取增加资源投入、改进施工工艺、压缩非关键任务时间等措施，以优化工期。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关键路径识别和优化措施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关键路径识别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运用项目管理软件对实际进度进行实时跟踪和监控，及时掌握施工动态。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设定关键节点和里程碑事件的预警阈值，一旦实际进度偏离计划，立即触发预警并采取相应措施。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进度监控手段及预警机制设置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https://d.book118.com/958130055005006035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2024-09-13T16:49:29.439</cp:lastPrinted>
  <dcterms:created xsi:type="dcterms:W3CDTF">2024-09-13T08:49:29Z</dcterms:created>
  <dcterms:modified xsi:type="dcterms:W3CDTF">2024-09-13T08:49:31Z</dcterms:modified>
</cp:coreProperties>
</file>