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51F73-366C-408B-990C-7BEFDDDF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AD0A9-2AAC-4B47-947A-7B956CCFD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58F0D-A5A8-4D88-861A-6F598326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4A06D-383A-43C7-B44E-DFE937F8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BA1A3-B590-4C44-9C7F-CC1B6B84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6C36C-4840-468F-8842-6E724A17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FE6AD-2FB0-40D8-953D-4F8A4838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8EF5E-4F7F-4086-B6D9-BBB3DC27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305ED-FB1A-41AD-B006-10228080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22C6B-0DC1-403D-BEE5-9336DC1B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9CE30-0E90-4C3D-8DAD-5B855BF6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0122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2023年酒店维修部年终工作总结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建议和反馈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维修项目完成情况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完成客房设施维修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包括床铺、家具、电器等设备的维修和保养，确保客房设施完好无损。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完成餐厅设施维修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包括餐桌、椅子、电器设备等设施的维修和保养，确保餐厅运营顺畅。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完成公共区域设施维修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包括大厅、走廊、洗手间等区域的设施维修和保养，提升酒店整体形象。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定期对酒店的空调系统、供暖系统、通风系统进行维护保养，确保其正常运行。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对酒店的电梯、消防设备、安全监控系统等进行定期检查和维护，确保其安全可靠。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对酒店的厨房设备、餐厅用具进行定期清洁和维护，确保其卫生安全。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设施设备维护保养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设立24小时值班制度，随时应对酒店内突发故障和设备问题。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及时响应客房、餐厅及公共区域的报修请求，确保问题得到及时解决。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对紧急维修任务进行优先处理，确保酒店的正常运营不受影响。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紧急维修响应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通过实施一系列节能措施，如更换节能灯具、优化空调系统等，有效降低了酒店能源消耗，减少了碳排放，为环保事业做出了贡献。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加强了对废旧物品的分类和回收工作，将可回收物品进行统一处理，实现了资源再利用，减少了浪费。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资源回收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对酒店的设施进行了全面检查和更新，包括客房、餐厅、会议室等场所，提升了酒店整体硬件设施水平。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设施更新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引入了智能化管理系统，如智能客房控制、智能会议预订等，提高了酒店服务效率和管理水平。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智能化升级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设施改造升级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对维修流程进行了全面梳理和优化，简化了工作流程，提高了维修效率。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加强了对维修人员的培训和技能提升，提高了维修队伍的整体素质和技能水平，进一步提高了维修效率。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提高维修效率的措施及效果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https://d.book118.com/958130122063006044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2024-09-24T14:35:29.855</cp:lastPrinted>
  <dcterms:created xsi:type="dcterms:W3CDTF">2024-09-24T06:35:29Z</dcterms:created>
  <dcterms:modified xsi:type="dcterms:W3CDTF">2024-09-24T06:35:31Z</dcterms:modified>
</cp:coreProperties>
</file>