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36C7-72BF-4C97-B7B0-C936378E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702F4-0BCB-4A82-9B11-ACB5FC831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7BDEF-1976-405A-9CD0-DA3F7835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F895E-9E0A-44BB-BC1D-16EBCAA1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F8DC1-6E5E-4F44-B9D4-A29CAE9C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5531A-A123-4A72-81A2-EE4E5BC8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9F4D4-7961-489A-97A4-34CC7C640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B1B4B-4F09-4128-8BE7-A568570B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4307A-E005-49C8-8414-C3A0C5B8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DFAB2-E5A1-4374-97DA-49E546BC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E8A54-A781-4A37-9C28-3760F9248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1045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安全生产管理制度与卫生管理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安全生产与卫生管理关系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安全生产管理制度实施与监管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卫生管理制度实施与监管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指在生产过程中，通过采取各种措施，消除或减少事故隐患，防止事故发生，保障员工生命财产安全和企业正常运营的一系列活动。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安全生产是企业稳定发展的基石，关系到员工生命财产安全和企业经济效益。只有做好安全生产工作，才能确保企业持续、健康、稳定发展。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国家制定了一系列安全生产法规，如《中华人民共和国安全生产法》、《生产安全事故报告和调查处理条例》等，对企业安全生产工作提出了明确要求。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行业安全生产标准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各行业根据自身特点，制定了相应的安全生产标准，如《机械制造企业安全质量标准化考核评级标准》、《建筑施工安全检查标准》等，为企业提供了具体的安全生产操作规范。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企业法人代表是企业安全生产的第一责任人，对企业的安全生产工作全面负责。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企业法人代表负责制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企业按照管理层级，建立分级管理制度，明确各级管理人员在安全生产中的职责和权限。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分级管理制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企业应鼓励员工积极参与安全生产工作，建立员工安全生产责任制，提高员工的安全意识和操作技能。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对于发生的安全生产事故，企业应依法追究相关责任人的法律责任，总结经验教训，防止类似事故再次发生。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事故追究制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卫生管理概述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卫生管理是指通过一系列组织、协调、计划和监督活动，确保工作场所的卫生条件符合法规要求，保障员工健康，提高工作效率。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卫生管理对于企业的正常运营和员工健康至关重要。一个干净、整洁、安全的工作环境可以降低员工生病和受伤的风险，提高工作效率和员工满意度，同时也有助于维护企业的声誉和形象。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卫生法规及标准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国家制定了一系列卫生法规，如《职业病防治法》、《公共场所卫生管理条例》等，对企业卫生管理提出了明确要求。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国家和行业制定了相应的卫生标准，如工作场所卫生标准、食品卫生标准等，为企业提供了具体的卫生管理指标和依据。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企业领导责任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企业领导应重视卫生管理工作，建立健全卫生管理制度，提供必要的卫生设施和条件。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部门管理责任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企业各部门应按照卫生管理制度要求，做好本部门的卫生管理工作，确保工作场所的卫生整洁。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员工应自觉遵守卫生规定，养成良好的卫生习惯，积极参与卫生管理和监督工作。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企业卫生责任制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安全生产与卫生管理关系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86" b="12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安全生产对卫生管理影响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安全生产措施可以减少工伤事故，降低员工在工作中受伤或死亡的风险，从而保障员工生命安全。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减少职业病发生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安全生产要求减少有害因素对员工健康的影响，通过改善劳动条件、提供个人防护用品等措施，可以降低职业病的发生率。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安全生产有助于树立企业良好形象，增强员工对企业的信任感和归属感，进而提升企业的竞争力和可持续发展能力。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卫生管理对安全生产促进作用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良好的卫生管理可以优化生产流程，提高生产效率和质量，同时减少因健康问题导致的生产中断和成本增加。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卫生管理关注员工健康状况，通过健康检查、健康教育等措施提高员工健康意识和自我保健能力，为安全生产提供有力保障。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提升员工健康水平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卫生管理要求企业改善劳动环境，减少生产过程中的有害因素，从而降低工伤事故和职业病的发生风险。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改善劳动环境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将安全生产和卫生管理纳入企业综合管理制度中，明确各自职责和目标，形成统一的管理体系。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制定综合管理制度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鼓励企业采用先进的技术和设备，提高生产过程的自动化和智能化水平，降低人为因素对安全生产和卫生管理的影响。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推动技术创新和进步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通过培训和宣传活动，提高员工对安全生产和卫生管理的认识和重视程度，增强员工的安全意识和健康意识。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建立有效的监督和检查机制，定期对安全生产和卫生管理进行检查和评估，及时发现问题并采取措施加以改进。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强化监督和检查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二者相互融合，共同提升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https://d.book118.com/958131045101006040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2024-09-19T03:57:48.950</cp:lastPrinted>
  <dcterms:created xsi:type="dcterms:W3CDTF">2024-09-18T19:57:48Z</dcterms:created>
  <dcterms:modified xsi:type="dcterms:W3CDTF">2024-09-18T19:57:51Z</dcterms:modified>
</cp:coreProperties>
</file>