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BD268-B8CD-40F8-8148-063D1833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AF2FC-891A-48F6-90F5-1B02D55B7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C4395-4ACA-47E0-B2D5-5BE2780D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11112-B8D2-432B-9705-74AC73C6D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22394-ED73-4310-AECB-C28B8538C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D6BA0-4B24-48E1-874C-4F4BD5117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C88CA-826B-43C4-AA61-16817211E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0016C-AE55-40B8-B0B2-2921CD730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856D2-B3FB-4285-AAE8-8ED5CBAB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FCC9A-EF28-4745-83DD-ADCECDFA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0F955-34F4-4B39-A0BD-3153B48EC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111606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纳岗位年终总结报告\n## 1.出纳岗位概述及职责\n### 1.1出纳岗位的定义与重要性\n### 1.2出纳岗位职责与工作内容\n### 1.3出纳岗位的工作流程\n## 2.全年工作总结\n### 2.1全年收支情况分析\n### 2.2全年银行对账工作回顾\n### 2.3全年发票管理与审核总结\n## 3.工作亮点与成果\n### 3.1出纳工作中的创新举措与成效\n### 3.2团队协作与沟通的成果\n### 3.3个人成长与技能提升\n## 4.存在的问题与不足\n### 4.1出纳工作中的失误与不足\n### 4.2团队协作与沟通的不足\n### 4.3个人能力的提升空间\n## 5.改进措施与建议\n### 5.1加强出纳工作中的风险防范\n### 5.2提高团队协作与沟通效率\n### 5.3个人能力提升的计划与措施\n## 6.明年工作计划与展望\n### 6.1明年出纳工作的重点与目标\n### 6.2出纳工作的发展趋势与机遇\n### 6.3个人职业规划与期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出纳岗位年终总结报告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出纳岗位概述及职责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出纳岗位的定义与重要性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出纳岗位的定义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负责公司现金、银行存款的收支及保管工作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负责发票、票据的管理及审核工作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负责与银行、税务等外部机构的沟通与协调工作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出纳岗位的重要性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现金及银行存款的安全管理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发票、票据的准确管理及审核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与外部机构的有效沟通与协调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出纳岗位职责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负责现金、银行存款的收支及保管工作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负责发票、票据的管理及审核工作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负责与银行、税务等外部机构的沟通与协调工作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出纳工作内容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每日进行现金、银行存款的收支及盘点工作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定期进行发票、票据的整理及审核工作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定期与银行、税务等外部机构进行沟通与协调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出纳岗位职责与工作内容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现金收支流程</a:t>
                </a:r>
                <a:endParaRPr/>
              </a:p>
            </p:txBody>
          </p:sp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收款：审核收款单据，收取现金，登记现金日记账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付款：审核付款单据，支付现金，登记现金日记账</a:t>
                </a:r>
                <a:endParaRPr/>
              </a:p>
            </p:txBody>
          </p:sp>
        </p:grpSp>
        <p:grpSp>
          <p:nvGrpSpPr>
            <p:cNvPr id="24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银行存款收支流程</a:t>
                </a:r>
                <a:endParaRPr/>
              </a:p>
            </p:txBody>
          </p:sp>
          <p:sp>
            <p:nvSpPr>
              <p:cNvPr id="2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收款：审核收款单据，办理银行存款，登记银行存款日记账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付款：审核付款单据，办理银行存款，登记银行存款日记账</a:t>
                </a:r>
                <a:endParaRPr/>
              </a:p>
            </p:txBody>
          </p:sp>
        </p:grpSp>
        <p:grpSp>
          <p:nvGrpSpPr>
            <p:cNvPr id="24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发票、票据管理流程</a:t>
                </a:r>
                <a:endParaRPr/>
              </a:p>
            </p:txBody>
          </p:sp>
          <p:sp>
            <p:nvSpPr>
              <p:cNvPr id="24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发票开具：审核发票信息，开具发票，登记发票明细账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票据审核：审核票据信息，确认票据真实性，登记票据明细账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出纳岗位的工作流程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全年工作总结</a:t>
            </a:r>
            <a:endParaRPr/>
          </a:p>
        </p:txBody>
      </p:sp>
      <p:sp>
        <p:nvSpPr>
          <p:cNvPr id="25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总收入：XXXX万元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各月收入：XXXX万元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收入趋势：呈逐月上升趋势</a:t>
                </a:r>
                <a:endParaRPr/>
              </a:p>
            </p:txBody>
          </p:sp>
          <p:sp>
            <p:nvSpPr>
              <p:cNvPr id="26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收入情况</a:t>
                </a:r>
                <a:endParaRPr/>
              </a:p>
            </p:txBody>
          </p:sp>
        </p:grpSp>
        <p:grpSp>
          <p:nvGrpSpPr>
            <p:cNvPr id="26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支出情况</a:t>
                </a:r>
                <a:endParaRPr/>
              </a:p>
            </p:txBody>
          </p:sp>
          <p:sp>
            <p:nvSpPr>
              <p:cNvPr id="26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总支出：XXXX万元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各月支出：XXXX万元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支出趋势：呈逐月下降趋势</a:t>
                </a:r>
                <a:endParaRPr/>
              </a:p>
            </p:txBody>
          </p:sp>
        </p:grpSp>
        <p:grpSp>
          <p:nvGrpSpPr>
            <p:cNvPr id="26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收支对比</a:t>
                </a:r>
                <a:endParaRPr/>
              </a:p>
            </p:txBody>
          </p:sp>
          <p:sp>
            <p:nvSpPr>
              <p:cNvPr id="26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收入与支出差额：XXXX万元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收支比例：XX%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全年收支情况分析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银行对账频率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每日对账：XXXX次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每周对账：XXXX次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每月对账：XXXX次</a:t>
                </a:r>
                <a:endParaRPr/>
              </a:p>
            </p:txBody>
          </p:sp>
          <p:sp>
            <p:nvSpPr>
              <p:cNvPr id="27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对账差异处理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差异原因：XXXX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差异处理：XXXX</a:t>
                </a:r>
                <a:endParaRPr/>
              </a:p>
            </p:txBody>
          </p:sp>
          <p:sp>
            <p:nvSpPr>
              <p:cNvPr id="28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对账成果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准确率：XX%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及时性：XX%</a:t>
                </a:r>
                <a:endParaRPr/>
              </a:p>
            </p:txBody>
          </p:sp>
          <p:sp>
            <p:nvSpPr>
              <p:cNvPr id="28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全年银行对账工作回顾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发票开具情况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开具数量：XXXX张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开具金额：XXXX万元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发票审核情况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审核数量：XXXX张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审核金额：XXXX万元</a:t>
                </a:r>
                <a:endParaRPr/>
              </a:p>
            </p:txBody>
          </p:sp>
        </p:grpSp>
        <p:grpSp>
          <p:nvGrpSpPr>
            <p:cNvPr id="2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发票管理成果</a:t>
                </a:r>
                <a:endParaRPr/>
              </a:p>
            </p:txBody>
          </p:sp>
          <p:sp>
            <p:nvSpPr>
              <p:cNvPr id="2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准确率：XX%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及时性：XX%</a:t>
                </a:r>
                <a:endParaRPr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全年发票管理与审核总结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工作亮点与成果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出纳工作中的创新举措与成效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创新举措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采用新的出纳管理系统，提高工作效率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优化现金盘点流程，减少盘点误差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加强与财务部门的沟通，提高发票审核准确性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降低出错率，提高工作质量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提高现金管理安全性，减少现金流失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提高发票审核准确性，避免税务风险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与财务部门紧密合作，确保财务数据准确性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与其他部门保持良好的沟通，提高工作效率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沟通成果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提高团队协作能力，确保各项工作顺利进行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减少信息不对称，提高工作准确性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团队协作与沟通的成果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个人成长与技能提升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个人成长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参加出纳培训，提高专业素养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学习财务知识，提高财务管理能力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技能提升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掌握新的出纳管理软件，提高工作效率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提高发票审核能力，避免税务风险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https://d.book118.com/958131116061006040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出纳岗位年终总结报告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2024-09-18T22:09:40.144</cp:lastPrinted>
  <dcterms:created xsi:type="dcterms:W3CDTF">2024-09-18T14:09:40Z</dcterms:created>
  <dcterms:modified xsi:type="dcterms:W3CDTF">2024-09-18T14:09:42Z</dcterms:modified>
</cp:coreProperties>
</file>