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71053-5F52-452E-8A83-4FAABD3A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D360E-FC26-4FA6-BF41-BDC79B99D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F705C-D379-41D3-8C7A-A1B3B0E17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E1263-293A-402F-A1B9-231ABBC2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4B563-0426-40DF-9AD1-92F19D842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B68EF6-B7E2-4899-AE4A-B7A01249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B53F13-9562-4D66-A770-5C0D70D14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0CC60-9076-4A38-9922-ADB1887F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EDB49-4371-4404-B546-E49CF954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134F6-C920-4997-9DCC-6E313504B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672FE-EAE7-4B6B-9FAE-268777422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2033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温热环境：影响与适应策略\n## 1.温热环境的定义与特征\n### 1.1什么是温热环境及其对人体的影响\n### 1.2温热环境的气候类型与分布\n### 1.3温热环境的关键因素及其相互作用\n## 2.温热环境对人体健康的影响\n### 2.1温热环境对生理机能的影响\n### 2.2温热环境对心理健康的影响\n### 2.3温热环境对疾病发生与发展的影响\n## 3.温热环境的适应策略与方法\n### 3.1饮食调节与营养补充\n### 3.2生活习惯与作息时间的调整\n### 3.3运动锻炼与心理素质的培养\n## 4.温热环境适应性问题的预防与干预\n### 4.1温热环境适应性问题的早期识别与评估\n### 4.2温热环境适应性问题的预防措施\n### 4.3温热环境适应性问题的干预方法\n## 5.温热环境适应性研究的进展与展望\n### 5.1温热环境适应性研究的发展历程\n### 5.2温热环境适应性研究的新进展与挑战\n### 5.3温热环境适应性研究的未来趋势与前景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温热环境：影响与适应策略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温热环境的定义与特征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温热环境是指气温较高、湿度较大的气候类型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气温较高：夏季炎热的气候，人体需消耗更多的能量来维持体温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湿度较大：空气中的水分含量较高，人体排汗散热效果降低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对人体的影响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体温调节困难：高温环境下，人体散热困难，易导致中暑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循环系统负担加重：高温环境下，心脏需要更大的负担来维持血液循环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消化系统功能减弱：高温环境下，消化酶活性降低，影响消化功能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什么是温热环境及其对人体的影响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气候类型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热带气候：全年气温较高，湿度较大，无明显的四季变化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亚热带气候：夏季气温较高，湿度较大，冬季气温较低，湿度较小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温带气候：四季分明，夏季气温较高，湿度较大，冬季气温较低，湿度较小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分布特点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热带和亚热带地区：主要分布在南美洲、非洲、亚洲和澳大利亚等地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温带地区：主要分布在北美洲、欧洲、亚洲和南极洲等地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温热环境的气候类型与分布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关键因素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气温：影响人体散热和生理机能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湿度：影响人体排汗散热效果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风速：影响空气流通，影响人体散热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相互作用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气温与湿度的相互作用：气温较高时，湿度较大的环境对人体散热影响更大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气温与风速的相互作用：气温较高时，风速较大的环境有助于人体散热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湿度与风速的相互作用：湿度较大时，风速较大的环境有助于空气流通，降低湿度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温热环境的关键因素及其相互作用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温热环境对人体健康的影响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高温环境下，人体散热困难，易导致体温升高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高温环境下，人体体温调节中枢功能紊乱，影响体温调节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对体温调节的影响</a:t>
                </a:r>
                <a:endParaRPr/>
              </a:p>
            </p:txBody>
          </p:sp>
        </p:grpSp>
        <p:grpSp>
          <p:nvGrpSpPr>
            <p:cNvPr id="23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高温环境下，心脏需要更大的负担来维持血液循环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长期处于高温环境下，可能导致心血管系统疾病</a:t>
                </a:r>
                <a:endParaRPr/>
              </a:p>
            </p:txBody>
          </p:sp>
          <p:sp>
            <p:nvSpPr>
              <p:cNvPr id="23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对循环系统的影响</a:t>
                </a:r>
                <a:endParaRPr/>
              </a:p>
            </p:txBody>
          </p:sp>
          <p:sp>
            <p:nvSpPr>
              <p:cNvPr id="23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高温环境下，人体呼吸频率加快，呼吸深度增加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长期处于高温环境下，可能导致呼吸系统疾病</a:t>
                </a:r>
                <a:endParaRPr/>
              </a:p>
            </p:txBody>
          </p:sp>
          <p:sp>
            <p:nvSpPr>
              <p:cNvPr id="23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对呼吸系统的影响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温热环境对生理机能的影响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温热环境对心理健康的影响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对情绪的影响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高温环境下，人体易产生烦躁、焦虑等不良情绪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高温环境下，人体对压力的承受能力降低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对认知功能的影响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高温环境下，人体注意力分散，记忆力减退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高温环境下，人体判断力和决策能力受到影响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温热环境对疾病发生与发展的影响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对传染病的影响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温热环境有利于病原微生物的繁殖和传播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高温环境下，人体免疫力降低，易感染疾病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对慢性病的影响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高温环境下，慢性病患者的病情可能加重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长期处于高温环境下，可能加重慢性病的发生和发展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温热环境的适应策略与方法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饮食调节与营养补充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饮食调节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避免食用高热量、高脂肪的食物，以减轻消化系统负担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多食用水果、蔬菜等富含维生素和矿物质的食物，以补充营养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营养补充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补充水分：高温环境下，人体出汗较多，需补充足够的水分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补充电解质：高温环境下，人体易出汗，需补充电解质以维持水分平衡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https://d.book118.com/958132033002006042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温热环境：影响与适应策略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2024-09-20T22:47:27.194</cp:lastPrinted>
  <dcterms:created xsi:type="dcterms:W3CDTF">2024-09-20T14:47:27Z</dcterms:created>
  <dcterms:modified xsi:type="dcterms:W3CDTF">2024-09-20T14:47:29Z</dcterms:modified>
</cp:coreProperties>
</file>